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Default Extension="xlsx" ContentType="application/vnd.openxmlformats-officedocument.spreadsheetml.sheet"/>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59"/>
  </p:notesMasterIdLst>
  <p:sldIdLst>
    <p:sldId id="262" r:id="rId2"/>
    <p:sldId id="256" r:id="rId3"/>
    <p:sldId id="346" r:id="rId4"/>
    <p:sldId id="268" r:id="rId5"/>
    <p:sldId id="359" r:id="rId6"/>
    <p:sldId id="361" r:id="rId7"/>
    <p:sldId id="269" r:id="rId8"/>
    <p:sldId id="363" r:id="rId9"/>
    <p:sldId id="364" r:id="rId10"/>
    <p:sldId id="365" r:id="rId11"/>
    <p:sldId id="362" r:id="rId12"/>
    <p:sldId id="366" r:id="rId13"/>
    <p:sldId id="438" r:id="rId14"/>
    <p:sldId id="439" r:id="rId15"/>
    <p:sldId id="360" r:id="rId16"/>
    <p:sldId id="540" r:id="rId17"/>
    <p:sldId id="541" r:id="rId18"/>
    <p:sldId id="542" r:id="rId19"/>
    <p:sldId id="543" r:id="rId20"/>
    <p:sldId id="544" r:id="rId21"/>
    <p:sldId id="545" r:id="rId22"/>
    <p:sldId id="546" r:id="rId23"/>
    <p:sldId id="547" r:id="rId24"/>
    <p:sldId id="426" r:id="rId25"/>
    <p:sldId id="427" r:id="rId26"/>
    <p:sldId id="263" r:id="rId27"/>
    <p:sldId id="428" r:id="rId28"/>
    <p:sldId id="429" r:id="rId29"/>
    <p:sldId id="430" r:id="rId30"/>
    <p:sldId id="431" r:id="rId31"/>
    <p:sldId id="432" r:id="rId32"/>
    <p:sldId id="433" r:id="rId33"/>
    <p:sldId id="434" r:id="rId34"/>
    <p:sldId id="436" r:id="rId35"/>
    <p:sldId id="440" r:id="rId36"/>
    <p:sldId id="464" r:id="rId37"/>
    <p:sldId id="449" r:id="rId38"/>
    <p:sldId id="450" r:id="rId39"/>
    <p:sldId id="451" r:id="rId40"/>
    <p:sldId id="271" r:id="rId41"/>
    <p:sldId id="272" r:id="rId42"/>
    <p:sldId id="273" r:id="rId43"/>
    <p:sldId id="274" r:id="rId44"/>
    <p:sldId id="275" r:id="rId45"/>
    <p:sldId id="457" r:id="rId46"/>
    <p:sldId id="458" r:id="rId47"/>
    <p:sldId id="460" r:id="rId48"/>
    <p:sldId id="461" r:id="rId49"/>
    <p:sldId id="467" r:id="rId50"/>
    <p:sldId id="515" r:id="rId51"/>
    <p:sldId id="468" r:id="rId52"/>
    <p:sldId id="516" r:id="rId53"/>
    <p:sldId id="477" r:id="rId54"/>
    <p:sldId id="478" r:id="rId55"/>
    <p:sldId id="479" r:id="rId56"/>
    <p:sldId id="548" r:id="rId57"/>
    <p:sldId id="480" r:id="rId58"/>
    <p:sldId id="481" r:id="rId59"/>
    <p:sldId id="482" r:id="rId60"/>
    <p:sldId id="483" r:id="rId61"/>
    <p:sldId id="484" r:id="rId62"/>
    <p:sldId id="485" r:id="rId63"/>
    <p:sldId id="487" r:id="rId64"/>
    <p:sldId id="488" r:id="rId65"/>
    <p:sldId id="489" r:id="rId66"/>
    <p:sldId id="490" r:id="rId67"/>
    <p:sldId id="491" r:id="rId68"/>
    <p:sldId id="492" r:id="rId69"/>
    <p:sldId id="493" r:id="rId70"/>
    <p:sldId id="494" r:id="rId71"/>
    <p:sldId id="496" r:id="rId72"/>
    <p:sldId id="497" r:id="rId73"/>
    <p:sldId id="325" r:id="rId74"/>
    <p:sldId id="389" r:id="rId75"/>
    <p:sldId id="390" r:id="rId76"/>
    <p:sldId id="379" r:id="rId77"/>
    <p:sldId id="380" r:id="rId78"/>
    <p:sldId id="381" r:id="rId79"/>
    <p:sldId id="391" r:id="rId80"/>
    <p:sldId id="392" r:id="rId81"/>
    <p:sldId id="393" r:id="rId82"/>
    <p:sldId id="394" r:id="rId83"/>
    <p:sldId id="395" r:id="rId84"/>
    <p:sldId id="396" r:id="rId85"/>
    <p:sldId id="397" r:id="rId86"/>
    <p:sldId id="398" r:id="rId87"/>
    <p:sldId id="399" r:id="rId88"/>
    <p:sldId id="528" r:id="rId89"/>
    <p:sldId id="400" r:id="rId90"/>
    <p:sldId id="401" r:id="rId91"/>
    <p:sldId id="402" r:id="rId92"/>
    <p:sldId id="403" r:id="rId93"/>
    <p:sldId id="404" r:id="rId94"/>
    <p:sldId id="405" r:id="rId95"/>
    <p:sldId id="406" r:id="rId96"/>
    <p:sldId id="407" r:id="rId97"/>
    <p:sldId id="408" r:id="rId98"/>
    <p:sldId id="409" r:id="rId99"/>
    <p:sldId id="410" r:id="rId100"/>
    <p:sldId id="411" r:id="rId101"/>
    <p:sldId id="382" r:id="rId102"/>
    <p:sldId id="383" r:id="rId103"/>
    <p:sldId id="384" r:id="rId104"/>
    <p:sldId id="529" r:id="rId105"/>
    <p:sldId id="530" r:id="rId106"/>
    <p:sldId id="385" r:id="rId107"/>
    <p:sldId id="386" r:id="rId108"/>
    <p:sldId id="387" r:id="rId109"/>
    <p:sldId id="388" r:id="rId110"/>
    <p:sldId id="349" r:id="rId111"/>
    <p:sldId id="350" r:id="rId112"/>
    <p:sldId id="351" r:id="rId113"/>
    <p:sldId id="352" r:id="rId114"/>
    <p:sldId id="353" r:id="rId115"/>
    <p:sldId id="354" r:id="rId116"/>
    <p:sldId id="355" r:id="rId117"/>
    <p:sldId id="356" r:id="rId118"/>
    <p:sldId id="357" r:id="rId119"/>
    <p:sldId id="358" r:id="rId120"/>
    <p:sldId id="510" r:id="rId121"/>
    <p:sldId id="315" r:id="rId122"/>
    <p:sldId id="316" r:id="rId123"/>
    <p:sldId id="500" r:id="rId124"/>
    <p:sldId id="551" r:id="rId125"/>
    <p:sldId id="512" r:id="rId126"/>
    <p:sldId id="276" r:id="rId127"/>
    <p:sldId id="526" r:id="rId128"/>
    <p:sldId id="501" r:id="rId129"/>
    <p:sldId id="523" r:id="rId130"/>
    <p:sldId id="531" r:id="rId131"/>
    <p:sldId id="534" r:id="rId132"/>
    <p:sldId id="535" r:id="rId133"/>
    <p:sldId id="305" r:id="rId134"/>
    <p:sldId id="313" r:id="rId135"/>
    <p:sldId id="367" r:id="rId136"/>
    <p:sldId id="368" r:id="rId137"/>
    <p:sldId id="369" r:id="rId138"/>
    <p:sldId id="370" r:id="rId139"/>
    <p:sldId id="371" r:id="rId140"/>
    <p:sldId id="372" r:id="rId141"/>
    <p:sldId id="373" r:id="rId142"/>
    <p:sldId id="374" r:id="rId143"/>
    <p:sldId id="375" r:id="rId144"/>
    <p:sldId id="376" r:id="rId145"/>
    <p:sldId id="377" r:id="rId146"/>
    <p:sldId id="412" r:id="rId147"/>
    <p:sldId id="413" r:id="rId148"/>
    <p:sldId id="414" r:id="rId149"/>
    <p:sldId id="415" r:id="rId150"/>
    <p:sldId id="416" r:id="rId151"/>
    <p:sldId id="502" r:id="rId152"/>
    <p:sldId id="327" r:id="rId153"/>
    <p:sldId id="536" r:id="rId154"/>
    <p:sldId id="509" r:id="rId155"/>
    <p:sldId id="538" r:id="rId156"/>
    <p:sldId id="311" r:id="rId157"/>
    <p:sldId id="550" r:id="rId1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C5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1" autoAdjust="0"/>
    <p:restoredTop sz="94678" autoAdjust="0"/>
  </p:normalViewPr>
  <p:slideViewPr>
    <p:cSldViewPr>
      <p:cViewPr>
        <p:scale>
          <a:sx n="98" d="100"/>
          <a:sy n="98" d="100"/>
        </p:scale>
        <p:origin x="-492" y="66"/>
      </p:cViewPr>
      <p:guideLst>
        <p:guide orient="horz" pos="2160"/>
        <p:guide pos="2880"/>
      </p:guideLst>
    </p:cSldViewPr>
  </p:slideViewPr>
  <p:notesTextViewPr>
    <p:cViewPr>
      <p:scale>
        <a:sx n="1" d="1"/>
        <a:sy n="1" d="1"/>
      </p:scale>
      <p:origin x="0" y="0"/>
    </p:cViewPr>
  </p:notesTextViewPr>
  <p:sorterViewPr>
    <p:cViewPr>
      <p:scale>
        <a:sx n="83" d="100"/>
        <a:sy n="83" d="100"/>
      </p:scale>
      <p:origin x="0" y="1306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sz="3200" dirty="0" err="1">
                <a:solidFill>
                  <a:srgbClr val="FF0000"/>
                </a:solidFill>
              </a:rPr>
              <a:t>Якісний</a:t>
            </a:r>
            <a:r>
              <a:rPr lang="ru-RU" sz="3200" dirty="0">
                <a:solidFill>
                  <a:srgbClr val="FF0000"/>
                </a:solidFill>
              </a:rPr>
              <a:t> склад </a:t>
            </a:r>
            <a:r>
              <a:rPr lang="ru-RU" sz="3200" dirty="0" err="1">
                <a:solidFill>
                  <a:srgbClr val="FF0000"/>
                </a:solidFill>
              </a:rPr>
              <a:t>педагогічних</a:t>
            </a:r>
            <a:r>
              <a:rPr lang="ru-RU" sz="3200" dirty="0">
                <a:solidFill>
                  <a:srgbClr val="FF0000"/>
                </a:solidFill>
              </a:rPr>
              <a:t> </a:t>
            </a:r>
            <a:r>
              <a:rPr lang="ru-RU" sz="3200" dirty="0" err="1">
                <a:solidFill>
                  <a:srgbClr val="FF0000"/>
                </a:solidFill>
              </a:rPr>
              <a:t>працівників</a:t>
            </a:r>
            <a:r>
              <a:rPr lang="ru-RU" sz="3200" dirty="0">
                <a:solidFill>
                  <a:srgbClr val="FF0000"/>
                </a:solidFill>
              </a:rPr>
              <a:t> на 28.05.2015 року</a:t>
            </a:r>
          </a:p>
        </c:rich>
      </c:tx>
      <c:layout>
        <c:manualLayout>
          <c:xMode val="edge"/>
          <c:yMode val="edge"/>
          <c:x val="0.28108871971097027"/>
          <c:y val="0"/>
        </c:manualLayout>
      </c:layout>
    </c:title>
    <c:view3D>
      <c:rotX val="75"/>
      <c:perspective val="30"/>
    </c:view3D>
    <c:plotArea>
      <c:layout/>
      <c:pie3DChart>
        <c:varyColors val="1"/>
        <c:ser>
          <c:idx val="0"/>
          <c:order val="0"/>
          <c:tx>
            <c:strRef>
              <c:f>Лист1!$B$1</c:f>
              <c:strCache>
                <c:ptCount val="1"/>
                <c:pt idx="0">
                  <c:v>Якісний склад педагогічних працівників на 28.05.2015 року</c:v>
                </c:pt>
              </c:strCache>
            </c:strRef>
          </c:tx>
          <c:explosion val="25"/>
          <c:dLbls>
            <c:txPr>
              <a:bodyPr/>
              <a:lstStyle/>
              <a:p>
                <a:pPr>
                  <a:defRPr sz="1600" baseline="0"/>
                </a:pPr>
                <a:endParaRPr lang="ru-RU"/>
              </a:p>
            </c:txPr>
            <c:showVal val="1"/>
            <c:showLeaderLines val="1"/>
          </c:dLbls>
          <c:cat>
            <c:strRef>
              <c:f>Лист1!$A$2:$A$5</c:f>
              <c:strCache>
                <c:ptCount val="4"/>
                <c:pt idx="0">
                  <c:v>Вища категорія</c:v>
                </c:pt>
                <c:pt idx="1">
                  <c:v>І категорія</c:v>
                </c:pt>
                <c:pt idx="2">
                  <c:v>ІІ категорія</c:v>
                </c:pt>
                <c:pt idx="3">
                  <c:v>Спеціаліст</c:v>
                </c:pt>
              </c:strCache>
            </c:strRef>
          </c:cat>
          <c:val>
            <c:numRef>
              <c:f>Лист1!$B$2:$B$5</c:f>
              <c:numCache>
                <c:formatCode>General</c:formatCode>
                <c:ptCount val="4"/>
                <c:pt idx="0">
                  <c:v>28</c:v>
                </c:pt>
                <c:pt idx="1">
                  <c:v>6</c:v>
                </c:pt>
                <c:pt idx="2">
                  <c:v>5</c:v>
                </c:pt>
                <c:pt idx="3">
                  <c:v>2</c:v>
                </c:pt>
              </c:numCache>
            </c:numRef>
          </c:val>
        </c:ser>
        <c:dLbls/>
      </c:pie3DChart>
    </c:plotArea>
    <c:legend>
      <c:legendPos val="r"/>
      <c:txPr>
        <a:bodyPr/>
        <a:lstStyle/>
        <a:p>
          <a:pPr>
            <a:defRPr sz="1400" baseline="0"/>
          </a:pPr>
          <a:endParaRPr lang="ru-RU"/>
        </a:p>
      </c:txPr>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sz="4800" dirty="0" err="1">
                <a:solidFill>
                  <a:srgbClr val="FF0000"/>
                </a:solidFill>
              </a:rPr>
              <a:t>Педагогічні</a:t>
            </a:r>
            <a:r>
              <a:rPr lang="ru-RU" sz="4800" dirty="0">
                <a:solidFill>
                  <a:srgbClr val="FF0000"/>
                </a:solidFill>
              </a:rPr>
              <a:t> </a:t>
            </a:r>
            <a:r>
              <a:rPr lang="ru-RU" sz="4800" dirty="0" err="1">
                <a:solidFill>
                  <a:srgbClr val="FF0000"/>
                </a:solidFill>
              </a:rPr>
              <a:t>звання</a:t>
            </a:r>
            <a:endParaRPr lang="ru-RU" sz="4800" dirty="0">
              <a:solidFill>
                <a:srgbClr val="FF0000"/>
              </a:solidFill>
            </a:endParaRPr>
          </a:p>
        </c:rich>
      </c:tx>
    </c:title>
    <c:view3D>
      <c:rotX val="30"/>
      <c:perspective val="30"/>
    </c:view3D>
    <c:plotArea>
      <c:layout/>
      <c:pie3DChart>
        <c:varyColors val="1"/>
        <c:ser>
          <c:idx val="0"/>
          <c:order val="0"/>
          <c:tx>
            <c:strRef>
              <c:f>Лист1!$B$1</c:f>
              <c:strCache>
                <c:ptCount val="1"/>
                <c:pt idx="0">
                  <c:v>Педагогічні звання</c:v>
                </c:pt>
              </c:strCache>
            </c:strRef>
          </c:tx>
          <c:explosion val="25"/>
          <c:dLbls>
            <c:txPr>
              <a:bodyPr/>
              <a:lstStyle/>
              <a:p>
                <a:pPr>
                  <a:defRPr sz="1600" baseline="0"/>
                </a:pPr>
                <a:endParaRPr lang="ru-RU"/>
              </a:p>
            </c:txPr>
            <c:showVal val="1"/>
            <c:showLeaderLines val="1"/>
          </c:dLbls>
          <c:cat>
            <c:strRef>
              <c:f>Лист1!$A$2:$A$5</c:f>
              <c:strCache>
                <c:ptCount val="4"/>
                <c:pt idx="0">
                  <c:v>учитель - методист</c:v>
                </c:pt>
                <c:pt idx="1">
                  <c:v>старший учитель</c:v>
                </c:pt>
                <c:pt idx="2">
                  <c:v>Відмінник освіти України</c:v>
                </c:pt>
                <c:pt idx="3">
                  <c:v>Кращий освітянин міста</c:v>
                </c:pt>
              </c:strCache>
            </c:strRef>
          </c:cat>
          <c:val>
            <c:numRef>
              <c:f>Лист1!$B$2:$B$5</c:f>
              <c:numCache>
                <c:formatCode>General</c:formatCode>
                <c:ptCount val="4"/>
                <c:pt idx="0">
                  <c:v>9</c:v>
                </c:pt>
                <c:pt idx="1">
                  <c:v>8</c:v>
                </c:pt>
                <c:pt idx="2">
                  <c:v>2</c:v>
                </c:pt>
                <c:pt idx="3">
                  <c:v>1</c:v>
                </c:pt>
              </c:numCache>
            </c:numRef>
          </c:val>
        </c:ser>
        <c:dLbls/>
      </c:pie3DChart>
    </c:plotArea>
    <c:legend>
      <c:legendPos val="r"/>
      <c:txPr>
        <a:bodyPr/>
        <a:lstStyle/>
        <a:p>
          <a:pPr>
            <a:defRPr sz="1400" baseline="0"/>
          </a:pPr>
          <a:endParaRPr lang="ru-RU"/>
        </a:p>
      </c:txPr>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DE5466-2392-4867-BB42-006A4944385A}" type="doc">
      <dgm:prSet loTypeId="urn:microsoft.com/office/officeart/2005/8/layout/chevron2" loCatId="list" qsTypeId="urn:microsoft.com/office/officeart/2005/8/quickstyle/3d6" qsCatId="3D" csTypeId="urn:microsoft.com/office/officeart/2005/8/colors/colorful2" csCatId="colorful" phldr="1"/>
      <dgm:spPr/>
      <dgm:t>
        <a:bodyPr/>
        <a:lstStyle/>
        <a:p>
          <a:endParaRPr lang="ru-RU"/>
        </a:p>
      </dgm:t>
    </dgm:pt>
    <dgm:pt modelId="{D47C9F7E-1FB1-400D-894D-9CA8B48CDAB3}">
      <dgm:prSet phldrT="[Текст]" phldr="1"/>
      <dgm:spPr>
        <a:scene3d>
          <a:camera prst="orthographicFront"/>
          <a:lightRig rig="threePt" dir="t"/>
        </a:scene3d>
        <a:sp3d prstMaterial="plastic">
          <a:bevelT w="50800" h="50800" prst="angle"/>
          <a:bevelB w="50800" h="50800"/>
        </a:sp3d>
      </dgm:spPr>
      <dgm:t>
        <a:bodyPr/>
        <a:lstStyle/>
        <a:p>
          <a:endParaRPr lang="ru-RU" dirty="0"/>
        </a:p>
      </dgm:t>
    </dgm:pt>
    <dgm:pt modelId="{7919415D-EA23-4450-ACD6-D73FAD486687}" type="parTrans" cxnId="{53F60C91-E47B-43CA-A9BE-7E4EF126BB5E}">
      <dgm:prSet/>
      <dgm:spPr/>
      <dgm:t>
        <a:bodyPr/>
        <a:lstStyle/>
        <a:p>
          <a:endParaRPr lang="ru-RU"/>
        </a:p>
      </dgm:t>
    </dgm:pt>
    <dgm:pt modelId="{269978AA-465A-4F56-9B11-8EA4BA685650}" type="sibTrans" cxnId="{53F60C91-E47B-43CA-A9BE-7E4EF126BB5E}">
      <dgm:prSet/>
      <dgm:spPr/>
      <dgm:t>
        <a:bodyPr/>
        <a:lstStyle/>
        <a:p>
          <a:endParaRPr lang="ru-RU"/>
        </a:p>
      </dgm:t>
    </dgm:pt>
    <dgm:pt modelId="{0DF9DB3C-6B17-44E1-A9D0-F0C1C8591816}">
      <dgm:prSet phldrT="[Текст]" custT="1"/>
      <dgm:spPr>
        <a:noFill/>
      </dgm:spPr>
      <dgm:t>
        <a:bodyPr/>
        <a:lstStyle/>
        <a:p>
          <a:r>
            <a:rPr lang="uk-UA" sz="1800" b="1" cap="none" spc="0" dirty="0" smtClean="0">
              <a:ln w="1905"/>
              <a:solidFill>
                <a:srgbClr val="6E2808"/>
              </a:solidFill>
              <a:effectLst>
                <a:innerShdw blurRad="69850" dist="43180" dir="5400000">
                  <a:srgbClr val="000000">
                    <a:alpha val="65000"/>
                  </a:srgbClr>
                </a:innerShdw>
              </a:effectLst>
            </a:rPr>
            <a:t>Впровадження інноваційних педагогічних технологій в НВП</a:t>
          </a:r>
          <a:endParaRPr lang="ru-RU" sz="1800" b="1" cap="none" spc="0" dirty="0">
            <a:ln w="1905"/>
            <a:solidFill>
              <a:srgbClr val="6E2808"/>
            </a:solidFill>
            <a:effectLst>
              <a:innerShdw blurRad="69850" dist="43180" dir="5400000">
                <a:srgbClr val="000000">
                  <a:alpha val="65000"/>
                </a:srgbClr>
              </a:innerShdw>
            </a:effectLst>
          </a:endParaRPr>
        </a:p>
      </dgm:t>
    </dgm:pt>
    <dgm:pt modelId="{A8A09439-8666-455D-9E1D-B493A2DF0628}" type="parTrans" cxnId="{FBD64702-6485-43E8-A4C9-5C14514A0BC2}">
      <dgm:prSet/>
      <dgm:spPr/>
      <dgm:t>
        <a:bodyPr/>
        <a:lstStyle/>
        <a:p>
          <a:endParaRPr lang="ru-RU"/>
        </a:p>
      </dgm:t>
    </dgm:pt>
    <dgm:pt modelId="{297EFCD2-433E-4DC7-A26D-11C13FE2B1C7}" type="sibTrans" cxnId="{FBD64702-6485-43E8-A4C9-5C14514A0BC2}">
      <dgm:prSet/>
      <dgm:spPr/>
      <dgm:t>
        <a:bodyPr/>
        <a:lstStyle/>
        <a:p>
          <a:endParaRPr lang="ru-RU"/>
        </a:p>
      </dgm:t>
    </dgm:pt>
    <dgm:pt modelId="{255681FD-16BA-4281-BBD1-727C65C34F0E}">
      <dgm:prSet phldrT="[Текст]" phldr="1"/>
      <dgm:spPr>
        <a:scene3d>
          <a:camera prst="orthographicFront"/>
          <a:lightRig rig="threePt" dir="t"/>
        </a:scene3d>
        <a:sp3d prstMaterial="plastic">
          <a:bevelT w="50800" h="50800" prst="angle"/>
          <a:bevelB w="50800" h="50800"/>
        </a:sp3d>
      </dgm:spPr>
      <dgm:t>
        <a:bodyPr/>
        <a:lstStyle/>
        <a:p>
          <a:endParaRPr lang="ru-RU" dirty="0"/>
        </a:p>
      </dgm:t>
    </dgm:pt>
    <dgm:pt modelId="{64B3CD7F-6BB2-4D7A-A67D-AB704A710BA3}" type="parTrans" cxnId="{CB52E40A-2A31-4AE7-A912-78CF5D7C30FC}">
      <dgm:prSet/>
      <dgm:spPr/>
      <dgm:t>
        <a:bodyPr/>
        <a:lstStyle/>
        <a:p>
          <a:endParaRPr lang="ru-RU"/>
        </a:p>
      </dgm:t>
    </dgm:pt>
    <dgm:pt modelId="{810FF0C3-0F36-434F-9447-175E21AB9779}" type="sibTrans" cxnId="{CB52E40A-2A31-4AE7-A912-78CF5D7C30FC}">
      <dgm:prSet/>
      <dgm:spPr/>
      <dgm:t>
        <a:bodyPr/>
        <a:lstStyle/>
        <a:p>
          <a:endParaRPr lang="ru-RU"/>
        </a:p>
      </dgm:t>
    </dgm:pt>
    <dgm:pt modelId="{7EE2D9EA-A9CC-4CB1-8167-E775A6D3F381}">
      <dgm:prSet phldrT="[Текст]" custT="1"/>
      <dgm:spPr>
        <a:noFill/>
        <a:scene3d>
          <a:camera prst="orthographicFront"/>
          <a:lightRig rig="threePt" dir="t"/>
        </a:scene3d>
        <a:sp3d prstMaterial="plastic">
          <a:bevelT w="25400" h="25400" prst="divot"/>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сприяння розвитку творчого потенціалу вчителів та учнів</a:t>
          </a:r>
          <a:endParaRPr lang="ru-RU" sz="1800" b="1" cap="none" spc="0" dirty="0">
            <a:ln w="1905"/>
            <a:solidFill>
              <a:srgbClr val="6E2808"/>
            </a:solidFill>
            <a:effectLst>
              <a:innerShdw blurRad="69850" dist="43180" dir="5400000">
                <a:srgbClr val="000000">
                  <a:alpha val="65000"/>
                </a:srgbClr>
              </a:innerShdw>
            </a:effectLst>
          </a:endParaRPr>
        </a:p>
      </dgm:t>
    </dgm:pt>
    <dgm:pt modelId="{FA779D0E-C1C3-4610-B775-7C71DBB95DE0}" type="parTrans" cxnId="{35C0B2AA-B3E5-4380-BE5A-68A551F011BB}">
      <dgm:prSet/>
      <dgm:spPr/>
      <dgm:t>
        <a:bodyPr/>
        <a:lstStyle/>
        <a:p>
          <a:endParaRPr lang="ru-RU"/>
        </a:p>
      </dgm:t>
    </dgm:pt>
    <dgm:pt modelId="{5FF4AEC7-AE5D-4896-A3F3-B8BCD6B24BBB}" type="sibTrans" cxnId="{35C0B2AA-B3E5-4380-BE5A-68A551F011BB}">
      <dgm:prSet/>
      <dgm:spPr/>
      <dgm:t>
        <a:bodyPr/>
        <a:lstStyle/>
        <a:p>
          <a:endParaRPr lang="ru-RU"/>
        </a:p>
      </dgm:t>
    </dgm:pt>
    <dgm:pt modelId="{5EF54A15-80D7-4993-89A9-B1C80046EFD3}">
      <dgm:prSet phldrT="[Текст]" phldr="1"/>
      <dgm:spPr>
        <a:scene3d>
          <a:camera prst="orthographicFront"/>
          <a:lightRig rig="threePt" dir="t"/>
        </a:scene3d>
        <a:sp3d prstMaterial="plastic">
          <a:bevelT w="50800" h="50800" prst="angle"/>
          <a:bevelB w="50800" h="50800"/>
        </a:sp3d>
      </dgm:spPr>
      <dgm:t>
        <a:bodyPr/>
        <a:lstStyle/>
        <a:p>
          <a:endParaRPr lang="ru-RU" dirty="0"/>
        </a:p>
      </dgm:t>
    </dgm:pt>
    <dgm:pt modelId="{EF211881-9E43-4A9D-AB75-04099821E1DF}" type="parTrans" cxnId="{94535DC2-FDB3-4F47-B6A3-F7750697E7C3}">
      <dgm:prSet/>
      <dgm:spPr/>
      <dgm:t>
        <a:bodyPr/>
        <a:lstStyle/>
        <a:p>
          <a:endParaRPr lang="ru-RU"/>
        </a:p>
      </dgm:t>
    </dgm:pt>
    <dgm:pt modelId="{50CDF81C-B920-4ED3-9FEC-727D14F482D0}" type="sibTrans" cxnId="{94535DC2-FDB3-4F47-B6A3-F7750697E7C3}">
      <dgm:prSet/>
      <dgm:spPr/>
      <dgm:t>
        <a:bodyPr/>
        <a:lstStyle/>
        <a:p>
          <a:endParaRPr lang="ru-RU"/>
        </a:p>
      </dgm:t>
    </dgm:pt>
    <dgm:pt modelId="{0B78B1D1-0DED-476F-BF28-611C5DD09ACF}">
      <dgm:prSet phldrT="[Текст]"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особистісно орієнтоване навчання</a:t>
          </a:r>
          <a:endParaRPr lang="ru-RU" sz="1800" b="1" cap="none" spc="0" dirty="0">
            <a:ln w="1905"/>
            <a:solidFill>
              <a:srgbClr val="6E2808"/>
            </a:solidFill>
            <a:effectLst>
              <a:innerShdw blurRad="69850" dist="43180" dir="5400000">
                <a:srgbClr val="000000">
                  <a:alpha val="65000"/>
                </a:srgbClr>
              </a:innerShdw>
            </a:effectLst>
          </a:endParaRPr>
        </a:p>
      </dgm:t>
    </dgm:pt>
    <dgm:pt modelId="{7BC9A764-705F-41D9-91C9-6CE7A99F3AD4}" type="parTrans" cxnId="{C4788B5F-DB1A-4677-9D7F-D87CEE7C4A77}">
      <dgm:prSet/>
      <dgm:spPr/>
      <dgm:t>
        <a:bodyPr/>
        <a:lstStyle/>
        <a:p>
          <a:endParaRPr lang="ru-RU"/>
        </a:p>
      </dgm:t>
    </dgm:pt>
    <dgm:pt modelId="{9B6B7A07-4636-422D-A9DD-ADBBC7D9C5DD}" type="sibTrans" cxnId="{C4788B5F-DB1A-4677-9D7F-D87CEE7C4A77}">
      <dgm:prSet/>
      <dgm:spPr/>
      <dgm:t>
        <a:bodyPr/>
        <a:lstStyle/>
        <a:p>
          <a:endParaRPr lang="ru-RU"/>
        </a:p>
      </dgm:t>
    </dgm:pt>
    <dgm:pt modelId="{1BE90C01-310A-404F-A498-CEE3B5A4103A}">
      <dgm:prSet custT="1"/>
      <dgm:spPr>
        <a:noFill/>
      </dgm:spPr>
      <dgm:t>
        <a:bodyPr/>
        <a:lstStyle/>
        <a:p>
          <a:r>
            <a:rPr lang="uk-UA" sz="1800" b="1" cap="none" spc="0" dirty="0" err="1" smtClean="0">
              <a:ln w="1905"/>
              <a:solidFill>
                <a:srgbClr val="6E2808"/>
              </a:solidFill>
              <a:effectLst>
                <a:innerShdw blurRad="69850" dist="43180" dir="5400000">
                  <a:srgbClr val="000000">
                    <a:alpha val="65000"/>
                  </a:srgbClr>
                </a:innerShdw>
              </a:effectLst>
            </a:rPr>
            <a:t>допрофільне</a:t>
          </a:r>
          <a:r>
            <a:rPr lang="uk-UA" sz="1800" b="1" cap="none" spc="0" dirty="0" smtClean="0">
              <a:ln w="1905"/>
              <a:solidFill>
                <a:srgbClr val="6E2808"/>
              </a:solidFill>
              <a:effectLst>
                <a:innerShdw blurRad="69850" dist="43180" dir="5400000">
                  <a:srgbClr val="000000">
                    <a:alpha val="65000"/>
                  </a:srgbClr>
                </a:innerShdw>
              </a:effectLst>
            </a:rPr>
            <a:t> та профільне навчання</a:t>
          </a:r>
          <a:endParaRPr lang="ru-RU" sz="1800" b="1" cap="none" spc="0" dirty="0">
            <a:ln w="1905"/>
            <a:solidFill>
              <a:srgbClr val="6E2808"/>
            </a:solidFill>
            <a:effectLst>
              <a:innerShdw blurRad="69850" dist="43180" dir="5400000">
                <a:srgbClr val="000000">
                  <a:alpha val="65000"/>
                </a:srgbClr>
              </a:innerShdw>
            </a:effectLst>
          </a:endParaRPr>
        </a:p>
      </dgm:t>
    </dgm:pt>
    <dgm:pt modelId="{14D2B102-BA9F-446A-A942-AD39C8687D64}" type="parTrans" cxnId="{A2C1E80C-2DF9-46B2-A092-57861AC85E6A}">
      <dgm:prSet/>
      <dgm:spPr/>
      <dgm:t>
        <a:bodyPr/>
        <a:lstStyle/>
        <a:p>
          <a:endParaRPr lang="ru-RU"/>
        </a:p>
      </dgm:t>
    </dgm:pt>
    <dgm:pt modelId="{1C49582F-8B52-4D0E-B5F6-572D5EB08BE2}" type="sibTrans" cxnId="{A2C1E80C-2DF9-46B2-A092-57861AC85E6A}">
      <dgm:prSet/>
      <dgm:spPr/>
      <dgm:t>
        <a:bodyPr/>
        <a:lstStyle/>
        <a:p>
          <a:endParaRPr lang="ru-RU"/>
        </a:p>
      </dgm:t>
    </dgm:pt>
    <dgm:pt modelId="{17146676-B6A9-4265-842B-397F1FCBDCE2}">
      <dgm:prSet custT="1"/>
      <dgm:spPr>
        <a:noFill/>
        <a:scene3d>
          <a:camera prst="orthographicFront"/>
          <a:lightRig rig="threePt" dir="t"/>
        </a:scene3d>
        <a:sp3d prstMaterial="plastic">
          <a:bevelT w="25400" h="25400" prst="divot"/>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психолого-педагогічний супровід обдарованих учнів</a:t>
          </a:r>
          <a:endParaRPr lang="ru-RU" sz="1800" b="1" cap="none" spc="0" dirty="0">
            <a:ln w="1905"/>
            <a:solidFill>
              <a:srgbClr val="6E2808"/>
            </a:solidFill>
            <a:effectLst>
              <a:innerShdw blurRad="69850" dist="43180" dir="5400000">
                <a:srgbClr val="000000">
                  <a:alpha val="65000"/>
                </a:srgbClr>
              </a:innerShdw>
            </a:effectLst>
          </a:endParaRPr>
        </a:p>
      </dgm:t>
    </dgm:pt>
    <dgm:pt modelId="{9FD27790-E26F-4271-B72A-99035E2C75B8}" type="parTrans" cxnId="{63944118-54EA-4892-8A62-588AA1A51925}">
      <dgm:prSet/>
      <dgm:spPr/>
      <dgm:t>
        <a:bodyPr/>
        <a:lstStyle/>
        <a:p>
          <a:endParaRPr lang="ru-RU"/>
        </a:p>
      </dgm:t>
    </dgm:pt>
    <dgm:pt modelId="{294A102E-14B5-44AB-B436-C0AD33E3EAA9}" type="sibTrans" cxnId="{63944118-54EA-4892-8A62-588AA1A51925}">
      <dgm:prSet/>
      <dgm:spPr/>
      <dgm:t>
        <a:bodyPr/>
        <a:lstStyle/>
        <a:p>
          <a:endParaRPr lang="ru-RU"/>
        </a:p>
      </dgm:t>
    </dgm:pt>
    <dgm:pt modelId="{0CD0BE24-160A-44CF-87C3-D2C2DF5C1B8B}">
      <dgm:prSet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моніторингові дослідження</a:t>
          </a:r>
          <a:r>
            <a:rPr lang="ru-RU" sz="1800" b="1" cap="none" spc="0" dirty="0" smtClean="0">
              <a:ln w="1905"/>
              <a:solidFill>
                <a:srgbClr val="6E2808"/>
              </a:solidFill>
              <a:effectLst>
                <a:innerShdw blurRad="69850" dist="43180" dir="5400000">
                  <a:srgbClr val="000000">
                    <a:alpha val="65000"/>
                  </a:srgbClr>
                </a:innerShdw>
              </a:effectLst>
            </a:rPr>
            <a:t> </a:t>
          </a:r>
          <a:r>
            <a:rPr lang="ru-RU" sz="1800" b="1" cap="none" spc="0" dirty="0" err="1" smtClean="0">
              <a:ln w="1905"/>
              <a:solidFill>
                <a:srgbClr val="6E2808"/>
              </a:solidFill>
              <a:effectLst>
                <a:innerShdw blurRad="69850" dist="43180" dir="5400000">
                  <a:srgbClr val="000000">
                    <a:alpha val="65000"/>
                  </a:srgbClr>
                </a:innerShdw>
              </a:effectLst>
            </a:rPr>
            <a:t>всіх</a:t>
          </a:r>
          <a:r>
            <a:rPr lang="ru-RU" sz="1800" b="1" cap="none" spc="0" dirty="0" smtClean="0">
              <a:ln w="1905"/>
              <a:solidFill>
                <a:srgbClr val="6E2808"/>
              </a:solidFill>
              <a:effectLst>
                <a:innerShdw blurRad="69850" dist="43180" dir="5400000">
                  <a:srgbClr val="000000">
                    <a:alpha val="65000"/>
                  </a:srgbClr>
                </a:innerShdw>
              </a:effectLst>
            </a:rPr>
            <a:t> </a:t>
          </a:r>
          <a:r>
            <a:rPr lang="ru-RU" sz="1800" b="1" cap="none" spc="0" dirty="0" err="1" smtClean="0">
              <a:ln w="1905"/>
              <a:solidFill>
                <a:srgbClr val="6E2808"/>
              </a:solidFill>
              <a:effectLst>
                <a:innerShdw blurRad="69850" dist="43180" dir="5400000">
                  <a:srgbClr val="000000">
                    <a:alpha val="65000"/>
                  </a:srgbClr>
                </a:innerShdw>
              </a:effectLst>
            </a:rPr>
            <a:t>напрямків</a:t>
          </a:r>
          <a:r>
            <a:rPr lang="ru-RU" sz="1800" b="1" cap="none" spc="0" dirty="0" smtClean="0">
              <a:ln w="1905"/>
              <a:solidFill>
                <a:srgbClr val="6E2808"/>
              </a:solidFill>
              <a:effectLst>
                <a:innerShdw blurRad="69850" dist="43180" dir="5400000">
                  <a:srgbClr val="000000">
                    <a:alpha val="65000"/>
                  </a:srgbClr>
                </a:innerShdw>
              </a:effectLst>
            </a:rPr>
            <a:t> НВП</a:t>
          </a:r>
          <a:endParaRPr lang="ru-RU" sz="1800" b="1" cap="none" spc="0" dirty="0">
            <a:ln w="1905"/>
            <a:solidFill>
              <a:srgbClr val="6E2808"/>
            </a:solidFill>
            <a:effectLst>
              <a:innerShdw blurRad="69850" dist="43180" dir="5400000">
                <a:srgbClr val="000000">
                  <a:alpha val="65000"/>
                </a:srgbClr>
              </a:innerShdw>
            </a:effectLst>
          </a:endParaRPr>
        </a:p>
      </dgm:t>
    </dgm:pt>
    <dgm:pt modelId="{D19E1622-A39D-4E4D-BFAF-625FC74081C4}" type="parTrans" cxnId="{CBF5AFB7-44F1-41AF-8F78-60529F4594DD}">
      <dgm:prSet/>
      <dgm:spPr/>
      <dgm:t>
        <a:bodyPr/>
        <a:lstStyle/>
        <a:p>
          <a:endParaRPr lang="ru-RU"/>
        </a:p>
      </dgm:t>
    </dgm:pt>
    <dgm:pt modelId="{D93030DD-55FB-47FF-A02E-596B795EE9FB}" type="sibTrans" cxnId="{CBF5AFB7-44F1-41AF-8F78-60529F4594DD}">
      <dgm:prSet/>
      <dgm:spPr/>
      <dgm:t>
        <a:bodyPr/>
        <a:lstStyle/>
        <a:p>
          <a:endParaRPr lang="ru-RU"/>
        </a:p>
      </dgm:t>
    </dgm:pt>
    <dgm:pt modelId="{FBFADD4B-7559-4660-8470-C5496CC4214B}">
      <dgm:prSet/>
      <dgm:spPr>
        <a:scene3d>
          <a:camera prst="orthographicFront"/>
          <a:lightRig rig="threePt" dir="t"/>
        </a:scene3d>
        <a:sp3d prstMaterial="plastic">
          <a:bevelT w="50800" h="50800" prst="angle"/>
          <a:bevelB w="50800" h="50800"/>
        </a:sp3d>
      </dgm:spPr>
      <dgm:t>
        <a:bodyPr/>
        <a:lstStyle/>
        <a:p>
          <a:endParaRPr lang="ru-RU"/>
        </a:p>
      </dgm:t>
    </dgm:pt>
    <dgm:pt modelId="{C6B8FE15-C8E6-49AE-B18F-94E26063A2CB}" type="parTrans" cxnId="{63E50F19-1415-46E4-A25E-03BE8CDA5D66}">
      <dgm:prSet/>
      <dgm:spPr/>
      <dgm:t>
        <a:bodyPr/>
        <a:lstStyle/>
        <a:p>
          <a:endParaRPr lang="ru-RU"/>
        </a:p>
      </dgm:t>
    </dgm:pt>
    <dgm:pt modelId="{A4662EA0-4129-471E-BC8A-0B5F7DDCC860}" type="sibTrans" cxnId="{63E50F19-1415-46E4-A25E-03BE8CDA5D66}">
      <dgm:prSet/>
      <dgm:spPr/>
      <dgm:t>
        <a:bodyPr/>
        <a:lstStyle/>
        <a:p>
          <a:endParaRPr lang="ru-RU"/>
        </a:p>
      </dgm:t>
    </dgm:pt>
    <dgm:pt modelId="{1596E65A-81ED-4DA2-9083-B8A9E8061242}">
      <dgm:prSet/>
      <dgm:spPr>
        <a:scene3d>
          <a:camera prst="orthographicFront"/>
          <a:lightRig rig="threePt" dir="t"/>
        </a:scene3d>
        <a:sp3d prstMaterial="plastic">
          <a:bevelT w="50800" h="50800" prst="angle"/>
          <a:bevelB w="50800" h="50800"/>
        </a:sp3d>
      </dgm:spPr>
      <dgm:t>
        <a:bodyPr/>
        <a:lstStyle/>
        <a:p>
          <a:endParaRPr lang="ru-RU"/>
        </a:p>
      </dgm:t>
    </dgm:pt>
    <dgm:pt modelId="{1549EEB8-2E84-4EDB-A219-13A77F9CFD70}" type="parTrans" cxnId="{E730EAEB-AF42-47E9-9EBF-50B1F639B073}">
      <dgm:prSet/>
      <dgm:spPr/>
      <dgm:t>
        <a:bodyPr/>
        <a:lstStyle/>
        <a:p>
          <a:endParaRPr lang="ru-RU"/>
        </a:p>
      </dgm:t>
    </dgm:pt>
    <dgm:pt modelId="{29C8B95F-2455-404F-8E55-DFBCA4BF51CC}" type="sibTrans" cxnId="{E730EAEB-AF42-47E9-9EBF-50B1F639B073}">
      <dgm:prSet/>
      <dgm:spPr/>
      <dgm:t>
        <a:bodyPr/>
        <a:lstStyle/>
        <a:p>
          <a:endParaRPr lang="ru-RU"/>
        </a:p>
      </dgm:t>
    </dgm:pt>
    <dgm:pt modelId="{A2AD63DE-4CE8-4867-B362-B2274DA28461}">
      <dgm:prSet/>
      <dgm:spPr>
        <a:scene3d>
          <a:camera prst="orthographicFront"/>
          <a:lightRig rig="threePt" dir="t"/>
        </a:scene3d>
        <a:sp3d prstMaterial="plastic">
          <a:bevelT w="50800" h="50800" prst="angle"/>
          <a:bevelB w="50800" h="50800"/>
        </a:sp3d>
      </dgm:spPr>
      <dgm:t>
        <a:bodyPr/>
        <a:lstStyle/>
        <a:p>
          <a:endParaRPr lang="ru-RU"/>
        </a:p>
      </dgm:t>
    </dgm:pt>
    <dgm:pt modelId="{7C18667C-87B5-4702-9C30-CCB6EA5F1FDF}" type="parTrans" cxnId="{53CC9248-8D81-48B7-9484-D4712ABD8886}">
      <dgm:prSet/>
      <dgm:spPr/>
      <dgm:t>
        <a:bodyPr/>
        <a:lstStyle/>
        <a:p>
          <a:endParaRPr lang="ru-RU"/>
        </a:p>
      </dgm:t>
    </dgm:pt>
    <dgm:pt modelId="{49B3948B-B26B-4BC1-A308-30F2BACF7DE3}" type="sibTrans" cxnId="{53CC9248-8D81-48B7-9484-D4712ABD8886}">
      <dgm:prSet/>
      <dgm:spPr/>
      <dgm:t>
        <a:bodyPr/>
        <a:lstStyle/>
        <a:p>
          <a:endParaRPr lang="ru-RU"/>
        </a:p>
      </dgm:t>
    </dgm:pt>
    <dgm:pt modelId="{9CF70B93-AB31-4A2B-801E-BDF915167270}">
      <dgm:prSet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комп‘ютеризація НВП</a:t>
          </a:r>
          <a:endParaRPr lang="ru-RU" sz="1800" b="1" cap="none" spc="0" dirty="0">
            <a:ln w="1905"/>
            <a:solidFill>
              <a:srgbClr val="6E2808"/>
            </a:solidFill>
            <a:effectLst>
              <a:innerShdw blurRad="69850" dist="43180" dir="5400000">
                <a:srgbClr val="000000">
                  <a:alpha val="65000"/>
                </a:srgbClr>
              </a:innerShdw>
            </a:effectLst>
          </a:endParaRPr>
        </a:p>
      </dgm:t>
    </dgm:pt>
    <dgm:pt modelId="{061BB0CE-F3BE-4CD2-883F-7E9E6518F797}" type="parTrans" cxnId="{AB7E1EC8-ECA9-41C9-B0DC-2B39EC63EBA6}">
      <dgm:prSet/>
      <dgm:spPr/>
      <dgm:t>
        <a:bodyPr/>
        <a:lstStyle/>
        <a:p>
          <a:endParaRPr lang="ru-RU"/>
        </a:p>
      </dgm:t>
    </dgm:pt>
    <dgm:pt modelId="{5764A385-2C81-4680-A645-6FBC975535F8}" type="sibTrans" cxnId="{AB7E1EC8-ECA9-41C9-B0DC-2B39EC63EBA6}">
      <dgm:prSet/>
      <dgm:spPr/>
      <dgm:t>
        <a:bodyPr/>
        <a:lstStyle/>
        <a:p>
          <a:endParaRPr lang="ru-RU"/>
        </a:p>
      </dgm:t>
    </dgm:pt>
    <dgm:pt modelId="{08569B10-6FC6-4A19-AB6D-EE4290BA0076}">
      <dgm:prSet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різнобічне виховання, розвиток лідерських здібностей гімназистів</a:t>
          </a:r>
          <a:endParaRPr lang="ru-RU" sz="1800" b="1" cap="none" spc="0" dirty="0">
            <a:ln w="1905"/>
            <a:solidFill>
              <a:srgbClr val="6E2808"/>
            </a:solidFill>
            <a:effectLst>
              <a:innerShdw blurRad="69850" dist="43180" dir="5400000">
                <a:srgbClr val="000000">
                  <a:alpha val="65000"/>
                </a:srgbClr>
              </a:innerShdw>
            </a:effectLst>
          </a:endParaRPr>
        </a:p>
      </dgm:t>
    </dgm:pt>
    <dgm:pt modelId="{E23BAD38-7E12-4AF6-A7DC-E29F322E5095}" type="parTrans" cxnId="{022E4B13-0E6B-44FC-92DD-B13BE9A71646}">
      <dgm:prSet/>
      <dgm:spPr/>
      <dgm:t>
        <a:bodyPr/>
        <a:lstStyle/>
        <a:p>
          <a:endParaRPr lang="ru-RU"/>
        </a:p>
      </dgm:t>
    </dgm:pt>
    <dgm:pt modelId="{5F9E447A-B7FE-4816-9ABC-FCC261B8250E}" type="sibTrans" cxnId="{022E4B13-0E6B-44FC-92DD-B13BE9A71646}">
      <dgm:prSet/>
      <dgm:spPr/>
      <dgm:t>
        <a:bodyPr/>
        <a:lstStyle/>
        <a:p>
          <a:endParaRPr lang="ru-RU"/>
        </a:p>
      </dgm:t>
    </dgm:pt>
    <dgm:pt modelId="{82323B7D-A926-481F-B291-64423F95C943}">
      <dgm:prSet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впровадження принципу родинності : гімназія – діти – батьки</a:t>
          </a:r>
          <a:endParaRPr lang="ru-RU" sz="1800" b="1" cap="none" spc="0" dirty="0">
            <a:ln w="1905"/>
            <a:solidFill>
              <a:srgbClr val="6E2808"/>
            </a:solidFill>
            <a:effectLst>
              <a:innerShdw blurRad="69850" dist="43180" dir="5400000">
                <a:srgbClr val="000000">
                  <a:alpha val="65000"/>
                </a:srgbClr>
              </a:innerShdw>
            </a:effectLst>
          </a:endParaRPr>
        </a:p>
      </dgm:t>
    </dgm:pt>
    <dgm:pt modelId="{45E6FBF3-B283-411D-805C-4668F892107C}" type="parTrans" cxnId="{DF25BDE5-6C73-431C-A9E9-4CE663042C49}">
      <dgm:prSet/>
      <dgm:spPr/>
      <dgm:t>
        <a:bodyPr/>
        <a:lstStyle/>
        <a:p>
          <a:endParaRPr lang="ru-RU"/>
        </a:p>
      </dgm:t>
    </dgm:pt>
    <dgm:pt modelId="{5C6C08AF-AF6C-46BC-8551-C0A9413434D5}" type="sibTrans" cxnId="{DF25BDE5-6C73-431C-A9E9-4CE663042C49}">
      <dgm:prSet/>
      <dgm:spPr/>
      <dgm:t>
        <a:bodyPr/>
        <a:lstStyle/>
        <a:p>
          <a:endParaRPr lang="ru-RU"/>
        </a:p>
      </dgm:t>
    </dgm:pt>
    <dgm:pt modelId="{7D520831-E804-4C56-9085-D102C1F6399C}">
      <dgm:prSet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патріотичне виховання</a:t>
          </a:r>
          <a:endParaRPr lang="ru-RU" sz="1800" b="1" cap="none" spc="0" dirty="0">
            <a:ln w="1905"/>
            <a:solidFill>
              <a:srgbClr val="6E2808"/>
            </a:solidFill>
            <a:effectLst>
              <a:innerShdw blurRad="69850" dist="43180" dir="5400000">
                <a:srgbClr val="000000">
                  <a:alpha val="65000"/>
                </a:srgbClr>
              </a:innerShdw>
            </a:effectLst>
          </a:endParaRPr>
        </a:p>
      </dgm:t>
    </dgm:pt>
    <dgm:pt modelId="{9AC069FD-9E6A-4147-B34A-DF256E16A91A}" type="parTrans" cxnId="{A7DCE7FB-F6CC-4458-853B-89F3FFF6DB75}">
      <dgm:prSet/>
      <dgm:spPr/>
      <dgm:t>
        <a:bodyPr/>
        <a:lstStyle/>
        <a:p>
          <a:endParaRPr lang="ru-RU"/>
        </a:p>
      </dgm:t>
    </dgm:pt>
    <dgm:pt modelId="{1FB21BFD-AA43-4EDB-AB0D-1AE97F8A3E39}" type="sibTrans" cxnId="{A7DCE7FB-F6CC-4458-853B-89F3FFF6DB75}">
      <dgm:prSet/>
      <dgm:spPr/>
      <dgm:t>
        <a:bodyPr/>
        <a:lstStyle/>
        <a:p>
          <a:endParaRPr lang="ru-RU"/>
        </a:p>
      </dgm:t>
    </dgm:pt>
    <dgm:pt modelId="{8E9758AF-F554-4231-982A-25F38E0434A4}">
      <dgm:prSet custT="1"/>
      <dgm:spPr>
        <a:noFill/>
        <a:scene3d>
          <a:camera prst="orthographicFront"/>
          <a:lightRig rig="threePt" dir="t"/>
        </a:scene3d>
        <a:sp3d prstMaterial="plastic">
          <a:bevelT w="25400" h="25400" prst="angle"/>
          <a:bevelB w="25400" h="25400"/>
        </a:sp3d>
      </dgm:spPr>
      <dgm:t>
        <a:bodyPr/>
        <a:lstStyle/>
        <a:p>
          <a:r>
            <a:rPr lang="uk-UA" sz="1800" b="1" cap="none" spc="0" dirty="0" smtClean="0">
              <a:ln w="1905"/>
              <a:solidFill>
                <a:srgbClr val="6E2808"/>
              </a:solidFill>
              <a:effectLst>
                <a:innerShdw blurRad="69850" dist="43180" dir="5400000">
                  <a:srgbClr val="000000">
                    <a:alpha val="65000"/>
                  </a:srgbClr>
                </a:innerShdw>
              </a:effectLst>
            </a:rPr>
            <a:t>євроінтеграція в освіті, міжнародне співробітництво</a:t>
          </a:r>
          <a:endParaRPr lang="ru-RU" sz="1800" b="1" cap="none" spc="0" dirty="0">
            <a:ln w="1905"/>
            <a:solidFill>
              <a:srgbClr val="6E2808"/>
            </a:solidFill>
            <a:effectLst>
              <a:innerShdw blurRad="69850" dist="43180" dir="5400000">
                <a:srgbClr val="000000">
                  <a:alpha val="65000"/>
                </a:srgbClr>
              </a:innerShdw>
            </a:effectLst>
          </a:endParaRPr>
        </a:p>
      </dgm:t>
    </dgm:pt>
    <dgm:pt modelId="{71E2CBD5-0F07-4E6B-8346-904785355B37}" type="parTrans" cxnId="{BFDDA772-77B2-4653-B50E-970931D9DEAF}">
      <dgm:prSet/>
      <dgm:spPr/>
      <dgm:t>
        <a:bodyPr/>
        <a:lstStyle/>
        <a:p>
          <a:endParaRPr lang="ru-RU"/>
        </a:p>
      </dgm:t>
    </dgm:pt>
    <dgm:pt modelId="{01D8534A-BAF7-4792-A58B-B0287726D01F}" type="sibTrans" cxnId="{BFDDA772-77B2-4653-B50E-970931D9DEAF}">
      <dgm:prSet/>
      <dgm:spPr/>
      <dgm:t>
        <a:bodyPr/>
        <a:lstStyle/>
        <a:p>
          <a:endParaRPr lang="ru-RU"/>
        </a:p>
      </dgm:t>
    </dgm:pt>
    <dgm:pt modelId="{125EB794-A31C-4E89-BE69-A5032D3DDF7C}" type="pres">
      <dgm:prSet presAssocID="{D3DE5466-2392-4867-BB42-006A4944385A}" presName="linearFlow" presStyleCnt="0">
        <dgm:presLayoutVars>
          <dgm:dir/>
          <dgm:animLvl val="lvl"/>
          <dgm:resizeHandles val="exact"/>
        </dgm:presLayoutVars>
      </dgm:prSet>
      <dgm:spPr/>
      <dgm:t>
        <a:bodyPr/>
        <a:lstStyle/>
        <a:p>
          <a:endParaRPr lang="ru-RU"/>
        </a:p>
      </dgm:t>
    </dgm:pt>
    <dgm:pt modelId="{EC3B07BF-A848-44F7-98C6-35E618F7121F}" type="pres">
      <dgm:prSet presAssocID="{D47C9F7E-1FB1-400D-894D-9CA8B48CDAB3}" presName="composite" presStyleCnt="0"/>
      <dgm:spPr/>
    </dgm:pt>
    <dgm:pt modelId="{42BD3192-F24F-4EAE-BCF1-A2AE8572CC5C}" type="pres">
      <dgm:prSet presAssocID="{D47C9F7E-1FB1-400D-894D-9CA8B48CDAB3}" presName="parentText" presStyleLbl="alignNode1" presStyleIdx="0" presStyleCnt="6">
        <dgm:presLayoutVars>
          <dgm:chMax val="1"/>
          <dgm:bulletEnabled val="1"/>
        </dgm:presLayoutVars>
      </dgm:prSet>
      <dgm:spPr/>
      <dgm:t>
        <a:bodyPr/>
        <a:lstStyle/>
        <a:p>
          <a:endParaRPr lang="ru-RU"/>
        </a:p>
      </dgm:t>
    </dgm:pt>
    <dgm:pt modelId="{D0800573-4AD6-49AB-B5D5-E5C4D4679F42}" type="pres">
      <dgm:prSet presAssocID="{D47C9F7E-1FB1-400D-894D-9CA8B48CDAB3}" presName="descendantText" presStyleLbl="alignAcc1" presStyleIdx="0" presStyleCnt="6">
        <dgm:presLayoutVars>
          <dgm:bulletEnabled val="1"/>
        </dgm:presLayoutVars>
      </dgm:prSet>
      <dgm:spPr/>
      <dgm:t>
        <a:bodyPr/>
        <a:lstStyle/>
        <a:p>
          <a:endParaRPr lang="ru-RU"/>
        </a:p>
      </dgm:t>
    </dgm:pt>
    <dgm:pt modelId="{0C50FFAB-82AF-4DEE-98E5-C6B074E6308A}" type="pres">
      <dgm:prSet presAssocID="{269978AA-465A-4F56-9B11-8EA4BA685650}" presName="sp" presStyleCnt="0"/>
      <dgm:spPr/>
    </dgm:pt>
    <dgm:pt modelId="{26272120-8D58-4E4E-B2D8-25F7862C1BE5}" type="pres">
      <dgm:prSet presAssocID="{255681FD-16BA-4281-BBD1-727C65C34F0E}" presName="composite" presStyleCnt="0"/>
      <dgm:spPr/>
    </dgm:pt>
    <dgm:pt modelId="{BBF3DB3A-BD4E-4520-9C0B-DB464100217F}" type="pres">
      <dgm:prSet presAssocID="{255681FD-16BA-4281-BBD1-727C65C34F0E}" presName="parentText" presStyleLbl="alignNode1" presStyleIdx="1" presStyleCnt="6">
        <dgm:presLayoutVars>
          <dgm:chMax val="1"/>
          <dgm:bulletEnabled val="1"/>
        </dgm:presLayoutVars>
      </dgm:prSet>
      <dgm:spPr/>
      <dgm:t>
        <a:bodyPr/>
        <a:lstStyle/>
        <a:p>
          <a:endParaRPr lang="ru-RU"/>
        </a:p>
      </dgm:t>
    </dgm:pt>
    <dgm:pt modelId="{1A6F74FC-0EDD-4EA8-A1DB-4A998CD791A5}" type="pres">
      <dgm:prSet presAssocID="{255681FD-16BA-4281-BBD1-727C65C34F0E}" presName="descendantText" presStyleLbl="alignAcc1" presStyleIdx="1" presStyleCnt="6">
        <dgm:presLayoutVars>
          <dgm:bulletEnabled val="1"/>
        </dgm:presLayoutVars>
      </dgm:prSet>
      <dgm:spPr/>
      <dgm:t>
        <a:bodyPr/>
        <a:lstStyle/>
        <a:p>
          <a:endParaRPr lang="ru-RU"/>
        </a:p>
      </dgm:t>
    </dgm:pt>
    <dgm:pt modelId="{51C04D13-E0B8-4A4D-B803-239D358ED790}" type="pres">
      <dgm:prSet presAssocID="{810FF0C3-0F36-434F-9447-175E21AB9779}" presName="sp" presStyleCnt="0"/>
      <dgm:spPr/>
    </dgm:pt>
    <dgm:pt modelId="{6356A6B6-DFE7-44D8-B014-567E3E11FBAC}" type="pres">
      <dgm:prSet presAssocID="{5EF54A15-80D7-4993-89A9-B1C80046EFD3}" presName="composite" presStyleCnt="0"/>
      <dgm:spPr/>
    </dgm:pt>
    <dgm:pt modelId="{006828FD-013F-4CFD-8926-53DBE58750F8}" type="pres">
      <dgm:prSet presAssocID="{5EF54A15-80D7-4993-89A9-B1C80046EFD3}" presName="parentText" presStyleLbl="alignNode1" presStyleIdx="2" presStyleCnt="6">
        <dgm:presLayoutVars>
          <dgm:chMax val="1"/>
          <dgm:bulletEnabled val="1"/>
        </dgm:presLayoutVars>
      </dgm:prSet>
      <dgm:spPr/>
      <dgm:t>
        <a:bodyPr/>
        <a:lstStyle/>
        <a:p>
          <a:endParaRPr lang="ru-RU"/>
        </a:p>
      </dgm:t>
    </dgm:pt>
    <dgm:pt modelId="{5847DEB9-6912-4BD6-AFA0-B1000AB045DF}" type="pres">
      <dgm:prSet presAssocID="{5EF54A15-80D7-4993-89A9-B1C80046EFD3}" presName="descendantText" presStyleLbl="alignAcc1" presStyleIdx="2" presStyleCnt="6" custScaleX="100000" custScaleY="100000">
        <dgm:presLayoutVars>
          <dgm:bulletEnabled val="1"/>
        </dgm:presLayoutVars>
      </dgm:prSet>
      <dgm:spPr/>
      <dgm:t>
        <a:bodyPr/>
        <a:lstStyle/>
        <a:p>
          <a:endParaRPr lang="ru-RU"/>
        </a:p>
      </dgm:t>
    </dgm:pt>
    <dgm:pt modelId="{EA8974A4-1646-4FAE-83CB-A73E6BA95E95}" type="pres">
      <dgm:prSet presAssocID="{50CDF81C-B920-4ED3-9FEC-727D14F482D0}" presName="sp" presStyleCnt="0"/>
      <dgm:spPr/>
    </dgm:pt>
    <dgm:pt modelId="{FC481C18-2208-4081-9BFA-8D939F1687F1}" type="pres">
      <dgm:prSet presAssocID="{FBFADD4B-7559-4660-8470-C5496CC4214B}" presName="composite" presStyleCnt="0"/>
      <dgm:spPr/>
    </dgm:pt>
    <dgm:pt modelId="{586AA55D-74C2-45CB-8C0D-EC0DF1DC43E7}" type="pres">
      <dgm:prSet presAssocID="{FBFADD4B-7559-4660-8470-C5496CC4214B}" presName="parentText" presStyleLbl="alignNode1" presStyleIdx="3" presStyleCnt="6">
        <dgm:presLayoutVars>
          <dgm:chMax val="1"/>
          <dgm:bulletEnabled val="1"/>
        </dgm:presLayoutVars>
      </dgm:prSet>
      <dgm:spPr/>
      <dgm:t>
        <a:bodyPr/>
        <a:lstStyle/>
        <a:p>
          <a:endParaRPr lang="ru-RU"/>
        </a:p>
      </dgm:t>
    </dgm:pt>
    <dgm:pt modelId="{01D0174F-11FC-4C58-BC4B-48E04D00592D}" type="pres">
      <dgm:prSet presAssocID="{FBFADD4B-7559-4660-8470-C5496CC4214B}" presName="descendantText" presStyleLbl="alignAcc1" presStyleIdx="3" presStyleCnt="6">
        <dgm:presLayoutVars>
          <dgm:bulletEnabled val="1"/>
        </dgm:presLayoutVars>
      </dgm:prSet>
      <dgm:spPr/>
      <dgm:t>
        <a:bodyPr/>
        <a:lstStyle/>
        <a:p>
          <a:endParaRPr lang="ru-RU"/>
        </a:p>
      </dgm:t>
    </dgm:pt>
    <dgm:pt modelId="{74DE1EF9-1B7A-4CC6-8768-C8F23CB503DD}" type="pres">
      <dgm:prSet presAssocID="{A4662EA0-4129-471E-BC8A-0B5F7DDCC860}" presName="sp" presStyleCnt="0"/>
      <dgm:spPr/>
    </dgm:pt>
    <dgm:pt modelId="{BFFA1088-5D7C-4519-ABE8-1952A9F58AE2}" type="pres">
      <dgm:prSet presAssocID="{1596E65A-81ED-4DA2-9083-B8A9E8061242}" presName="composite" presStyleCnt="0"/>
      <dgm:spPr/>
    </dgm:pt>
    <dgm:pt modelId="{16F5D252-9B40-47EF-BEB6-D8878EF28AC7}" type="pres">
      <dgm:prSet presAssocID="{1596E65A-81ED-4DA2-9083-B8A9E8061242}" presName="parentText" presStyleLbl="alignNode1" presStyleIdx="4" presStyleCnt="6">
        <dgm:presLayoutVars>
          <dgm:chMax val="1"/>
          <dgm:bulletEnabled val="1"/>
        </dgm:presLayoutVars>
      </dgm:prSet>
      <dgm:spPr/>
      <dgm:t>
        <a:bodyPr/>
        <a:lstStyle/>
        <a:p>
          <a:endParaRPr lang="ru-RU"/>
        </a:p>
      </dgm:t>
    </dgm:pt>
    <dgm:pt modelId="{4736666A-5FC0-4727-A695-8B56074A749C}" type="pres">
      <dgm:prSet presAssocID="{1596E65A-81ED-4DA2-9083-B8A9E8061242}" presName="descendantText" presStyleLbl="alignAcc1" presStyleIdx="4" presStyleCnt="6">
        <dgm:presLayoutVars>
          <dgm:bulletEnabled val="1"/>
        </dgm:presLayoutVars>
      </dgm:prSet>
      <dgm:spPr/>
      <dgm:t>
        <a:bodyPr/>
        <a:lstStyle/>
        <a:p>
          <a:endParaRPr lang="ru-RU"/>
        </a:p>
      </dgm:t>
    </dgm:pt>
    <dgm:pt modelId="{22139113-924F-4996-8408-F7DA16141941}" type="pres">
      <dgm:prSet presAssocID="{29C8B95F-2455-404F-8E55-DFBCA4BF51CC}" presName="sp" presStyleCnt="0"/>
      <dgm:spPr/>
    </dgm:pt>
    <dgm:pt modelId="{E2BA1392-D668-4B9D-82BE-47BF0D58CC95}" type="pres">
      <dgm:prSet presAssocID="{A2AD63DE-4CE8-4867-B362-B2274DA28461}" presName="composite" presStyleCnt="0"/>
      <dgm:spPr/>
    </dgm:pt>
    <dgm:pt modelId="{C30F0F93-A896-41DE-9A4A-5F00ED03E6E3}" type="pres">
      <dgm:prSet presAssocID="{A2AD63DE-4CE8-4867-B362-B2274DA28461}" presName="parentText" presStyleLbl="alignNode1" presStyleIdx="5" presStyleCnt="6">
        <dgm:presLayoutVars>
          <dgm:chMax val="1"/>
          <dgm:bulletEnabled val="1"/>
        </dgm:presLayoutVars>
      </dgm:prSet>
      <dgm:spPr/>
      <dgm:t>
        <a:bodyPr/>
        <a:lstStyle/>
        <a:p>
          <a:endParaRPr lang="ru-RU"/>
        </a:p>
      </dgm:t>
    </dgm:pt>
    <dgm:pt modelId="{9CA483E3-DB8F-4764-B6A2-3EB1F733F5CB}" type="pres">
      <dgm:prSet presAssocID="{A2AD63DE-4CE8-4867-B362-B2274DA28461}" presName="descendantText" presStyleLbl="alignAcc1" presStyleIdx="5" presStyleCnt="6">
        <dgm:presLayoutVars>
          <dgm:bulletEnabled val="1"/>
        </dgm:presLayoutVars>
      </dgm:prSet>
      <dgm:spPr/>
      <dgm:t>
        <a:bodyPr/>
        <a:lstStyle/>
        <a:p>
          <a:endParaRPr lang="ru-RU"/>
        </a:p>
      </dgm:t>
    </dgm:pt>
  </dgm:ptLst>
  <dgm:cxnLst>
    <dgm:cxn modelId="{53CC9248-8D81-48B7-9484-D4712ABD8886}" srcId="{D3DE5466-2392-4867-BB42-006A4944385A}" destId="{A2AD63DE-4CE8-4867-B362-B2274DA28461}" srcOrd="5" destOrd="0" parTransId="{7C18667C-87B5-4702-9C30-CCB6EA5F1FDF}" sibTransId="{49B3948B-B26B-4BC1-A308-30F2BACF7DE3}"/>
    <dgm:cxn modelId="{1EE3461F-EA48-4606-8D6E-67DC7A2A5E31}" type="presOf" srcId="{FBFADD4B-7559-4660-8470-C5496CC4214B}" destId="{586AA55D-74C2-45CB-8C0D-EC0DF1DC43E7}" srcOrd="0" destOrd="0" presId="urn:microsoft.com/office/officeart/2005/8/layout/chevron2"/>
    <dgm:cxn modelId="{DF25BDE5-6C73-431C-A9E9-4CE663042C49}" srcId="{1596E65A-81ED-4DA2-9083-B8A9E8061242}" destId="{82323B7D-A926-481F-B291-64423F95C943}" srcOrd="0" destOrd="0" parTransId="{45E6FBF3-B283-411D-805C-4668F892107C}" sibTransId="{5C6C08AF-AF6C-46BC-8551-C0A9413434D5}"/>
    <dgm:cxn modelId="{BFDDA772-77B2-4653-B50E-970931D9DEAF}" srcId="{A2AD63DE-4CE8-4867-B362-B2274DA28461}" destId="{8E9758AF-F554-4231-982A-25F38E0434A4}" srcOrd="0" destOrd="0" parTransId="{71E2CBD5-0F07-4E6B-8346-904785355B37}" sibTransId="{01D8534A-BAF7-4792-A58B-B0287726D01F}"/>
    <dgm:cxn modelId="{A7DCE7FB-F6CC-4458-853B-89F3FFF6DB75}" srcId="{1596E65A-81ED-4DA2-9083-B8A9E8061242}" destId="{7D520831-E804-4C56-9085-D102C1F6399C}" srcOrd="1" destOrd="0" parTransId="{9AC069FD-9E6A-4147-B34A-DF256E16A91A}" sibTransId="{1FB21BFD-AA43-4EDB-AB0D-1AE97F8A3E39}"/>
    <dgm:cxn modelId="{F1CD6D54-6A62-4C84-9FDF-E41C3397CFDE}" type="presOf" srcId="{0CD0BE24-160A-44CF-87C3-D2C2DF5C1B8B}" destId="{5847DEB9-6912-4BD6-AFA0-B1000AB045DF}" srcOrd="0" destOrd="1" presId="urn:microsoft.com/office/officeart/2005/8/layout/chevron2"/>
    <dgm:cxn modelId="{AAA4D339-183C-4333-876F-D01A8BEEF3A0}" type="presOf" srcId="{08569B10-6FC6-4A19-AB6D-EE4290BA0076}" destId="{01D0174F-11FC-4C58-BC4B-48E04D00592D}" srcOrd="0" destOrd="1" presId="urn:microsoft.com/office/officeart/2005/8/layout/chevron2"/>
    <dgm:cxn modelId="{D227D929-3006-47EE-8743-FC92340334E4}" type="presOf" srcId="{5EF54A15-80D7-4993-89A9-B1C80046EFD3}" destId="{006828FD-013F-4CFD-8926-53DBE58750F8}" srcOrd="0" destOrd="0" presId="urn:microsoft.com/office/officeart/2005/8/layout/chevron2"/>
    <dgm:cxn modelId="{AB7E1EC8-ECA9-41C9-B0DC-2B39EC63EBA6}" srcId="{FBFADD4B-7559-4660-8470-C5496CC4214B}" destId="{9CF70B93-AB31-4A2B-801E-BDF915167270}" srcOrd="0" destOrd="0" parTransId="{061BB0CE-F3BE-4CD2-883F-7E9E6518F797}" sibTransId="{5764A385-2C81-4680-A645-6FBC975535F8}"/>
    <dgm:cxn modelId="{F4438CA6-F643-4387-872B-4E7055081E34}" type="presOf" srcId="{17146676-B6A9-4265-842B-397F1FCBDCE2}" destId="{1A6F74FC-0EDD-4EA8-A1DB-4A998CD791A5}" srcOrd="0" destOrd="1" presId="urn:microsoft.com/office/officeart/2005/8/layout/chevron2"/>
    <dgm:cxn modelId="{C721FDDC-BBDF-4A7F-A03C-FC29C37D549E}" type="presOf" srcId="{7D520831-E804-4C56-9085-D102C1F6399C}" destId="{4736666A-5FC0-4727-A695-8B56074A749C}" srcOrd="0" destOrd="1" presId="urn:microsoft.com/office/officeart/2005/8/layout/chevron2"/>
    <dgm:cxn modelId="{C31BF682-F892-4C15-9F99-8BD8DB09B5A4}" type="presOf" srcId="{255681FD-16BA-4281-BBD1-727C65C34F0E}" destId="{BBF3DB3A-BD4E-4520-9C0B-DB464100217F}" srcOrd="0" destOrd="0" presId="urn:microsoft.com/office/officeart/2005/8/layout/chevron2"/>
    <dgm:cxn modelId="{94535DC2-FDB3-4F47-B6A3-F7750697E7C3}" srcId="{D3DE5466-2392-4867-BB42-006A4944385A}" destId="{5EF54A15-80D7-4993-89A9-B1C80046EFD3}" srcOrd="2" destOrd="0" parTransId="{EF211881-9E43-4A9D-AB75-04099821E1DF}" sibTransId="{50CDF81C-B920-4ED3-9FEC-727D14F482D0}"/>
    <dgm:cxn modelId="{35C0B2AA-B3E5-4380-BE5A-68A551F011BB}" srcId="{255681FD-16BA-4281-BBD1-727C65C34F0E}" destId="{7EE2D9EA-A9CC-4CB1-8167-E775A6D3F381}" srcOrd="0" destOrd="0" parTransId="{FA779D0E-C1C3-4610-B775-7C71DBB95DE0}" sibTransId="{5FF4AEC7-AE5D-4896-A3F3-B8BCD6B24BBB}"/>
    <dgm:cxn modelId="{30BAC159-142F-48A9-94E6-EC25F5C8499E}" type="presOf" srcId="{A2AD63DE-4CE8-4867-B362-B2274DA28461}" destId="{C30F0F93-A896-41DE-9A4A-5F00ED03E6E3}" srcOrd="0" destOrd="0" presId="urn:microsoft.com/office/officeart/2005/8/layout/chevron2"/>
    <dgm:cxn modelId="{A2C1E80C-2DF9-46B2-A092-57861AC85E6A}" srcId="{D47C9F7E-1FB1-400D-894D-9CA8B48CDAB3}" destId="{1BE90C01-310A-404F-A498-CEE3B5A4103A}" srcOrd="1" destOrd="0" parTransId="{14D2B102-BA9F-446A-A942-AD39C8687D64}" sibTransId="{1C49582F-8B52-4D0E-B5F6-572D5EB08BE2}"/>
    <dgm:cxn modelId="{548EF060-5ED0-4B99-B7F9-C1482C407425}" type="presOf" srcId="{1596E65A-81ED-4DA2-9083-B8A9E8061242}" destId="{16F5D252-9B40-47EF-BEB6-D8878EF28AC7}" srcOrd="0" destOrd="0" presId="urn:microsoft.com/office/officeart/2005/8/layout/chevron2"/>
    <dgm:cxn modelId="{63944118-54EA-4892-8A62-588AA1A51925}" srcId="{255681FD-16BA-4281-BBD1-727C65C34F0E}" destId="{17146676-B6A9-4265-842B-397F1FCBDCE2}" srcOrd="1" destOrd="0" parTransId="{9FD27790-E26F-4271-B72A-99035E2C75B8}" sibTransId="{294A102E-14B5-44AB-B436-C0AD33E3EAA9}"/>
    <dgm:cxn modelId="{53F60C91-E47B-43CA-A9BE-7E4EF126BB5E}" srcId="{D3DE5466-2392-4867-BB42-006A4944385A}" destId="{D47C9F7E-1FB1-400D-894D-9CA8B48CDAB3}" srcOrd="0" destOrd="0" parTransId="{7919415D-EA23-4450-ACD6-D73FAD486687}" sibTransId="{269978AA-465A-4F56-9B11-8EA4BA685650}"/>
    <dgm:cxn modelId="{C4788B5F-DB1A-4677-9D7F-D87CEE7C4A77}" srcId="{5EF54A15-80D7-4993-89A9-B1C80046EFD3}" destId="{0B78B1D1-0DED-476F-BF28-611C5DD09ACF}" srcOrd="0" destOrd="0" parTransId="{7BC9A764-705F-41D9-91C9-6CE7A99F3AD4}" sibTransId="{9B6B7A07-4636-422D-A9DD-ADBBC7D9C5DD}"/>
    <dgm:cxn modelId="{6ED46231-3535-46D6-B125-753994CEBE7B}" type="presOf" srcId="{82323B7D-A926-481F-B291-64423F95C943}" destId="{4736666A-5FC0-4727-A695-8B56074A749C}" srcOrd="0" destOrd="0" presId="urn:microsoft.com/office/officeart/2005/8/layout/chevron2"/>
    <dgm:cxn modelId="{1F7A327F-D038-45D4-B443-0A2031283160}" type="presOf" srcId="{0B78B1D1-0DED-476F-BF28-611C5DD09ACF}" destId="{5847DEB9-6912-4BD6-AFA0-B1000AB045DF}" srcOrd="0" destOrd="0" presId="urn:microsoft.com/office/officeart/2005/8/layout/chevron2"/>
    <dgm:cxn modelId="{CCF5C5A6-8213-4C1D-B899-5D9EEE2E81AC}" type="presOf" srcId="{D47C9F7E-1FB1-400D-894D-9CA8B48CDAB3}" destId="{42BD3192-F24F-4EAE-BCF1-A2AE8572CC5C}" srcOrd="0" destOrd="0" presId="urn:microsoft.com/office/officeart/2005/8/layout/chevron2"/>
    <dgm:cxn modelId="{A8C40CF1-04A0-492D-93B8-972D130E8CF3}" type="presOf" srcId="{7EE2D9EA-A9CC-4CB1-8167-E775A6D3F381}" destId="{1A6F74FC-0EDD-4EA8-A1DB-4A998CD791A5}" srcOrd="0" destOrd="0" presId="urn:microsoft.com/office/officeart/2005/8/layout/chevron2"/>
    <dgm:cxn modelId="{BF9155D1-FA5A-4801-82DC-D3F869FF94A7}" type="presOf" srcId="{8E9758AF-F554-4231-982A-25F38E0434A4}" destId="{9CA483E3-DB8F-4764-B6A2-3EB1F733F5CB}" srcOrd="0" destOrd="0" presId="urn:microsoft.com/office/officeart/2005/8/layout/chevron2"/>
    <dgm:cxn modelId="{E730EAEB-AF42-47E9-9EBF-50B1F639B073}" srcId="{D3DE5466-2392-4867-BB42-006A4944385A}" destId="{1596E65A-81ED-4DA2-9083-B8A9E8061242}" srcOrd="4" destOrd="0" parTransId="{1549EEB8-2E84-4EDB-A219-13A77F9CFD70}" sibTransId="{29C8B95F-2455-404F-8E55-DFBCA4BF51CC}"/>
    <dgm:cxn modelId="{63E50F19-1415-46E4-A25E-03BE8CDA5D66}" srcId="{D3DE5466-2392-4867-BB42-006A4944385A}" destId="{FBFADD4B-7559-4660-8470-C5496CC4214B}" srcOrd="3" destOrd="0" parTransId="{C6B8FE15-C8E6-49AE-B18F-94E26063A2CB}" sibTransId="{A4662EA0-4129-471E-BC8A-0B5F7DDCC860}"/>
    <dgm:cxn modelId="{022E4B13-0E6B-44FC-92DD-B13BE9A71646}" srcId="{FBFADD4B-7559-4660-8470-C5496CC4214B}" destId="{08569B10-6FC6-4A19-AB6D-EE4290BA0076}" srcOrd="1" destOrd="0" parTransId="{E23BAD38-7E12-4AF6-A7DC-E29F322E5095}" sibTransId="{5F9E447A-B7FE-4816-9ABC-FCC261B8250E}"/>
    <dgm:cxn modelId="{CB52E40A-2A31-4AE7-A912-78CF5D7C30FC}" srcId="{D3DE5466-2392-4867-BB42-006A4944385A}" destId="{255681FD-16BA-4281-BBD1-727C65C34F0E}" srcOrd="1" destOrd="0" parTransId="{64B3CD7F-6BB2-4D7A-A67D-AB704A710BA3}" sibTransId="{810FF0C3-0F36-434F-9447-175E21AB9779}"/>
    <dgm:cxn modelId="{E2055117-99ED-481A-98A8-823B4E3FC1AB}" type="presOf" srcId="{0DF9DB3C-6B17-44E1-A9D0-F0C1C8591816}" destId="{D0800573-4AD6-49AB-B5D5-E5C4D4679F42}" srcOrd="0" destOrd="0" presId="urn:microsoft.com/office/officeart/2005/8/layout/chevron2"/>
    <dgm:cxn modelId="{FBD64702-6485-43E8-A4C9-5C14514A0BC2}" srcId="{D47C9F7E-1FB1-400D-894D-9CA8B48CDAB3}" destId="{0DF9DB3C-6B17-44E1-A9D0-F0C1C8591816}" srcOrd="0" destOrd="0" parTransId="{A8A09439-8666-455D-9E1D-B493A2DF0628}" sibTransId="{297EFCD2-433E-4DC7-A26D-11C13FE2B1C7}"/>
    <dgm:cxn modelId="{805857A6-71BD-4640-97C3-90A51FD59C5B}" type="presOf" srcId="{D3DE5466-2392-4867-BB42-006A4944385A}" destId="{125EB794-A31C-4E89-BE69-A5032D3DDF7C}" srcOrd="0" destOrd="0" presId="urn:microsoft.com/office/officeart/2005/8/layout/chevron2"/>
    <dgm:cxn modelId="{CBF5AFB7-44F1-41AF-8F78-60529F4594DD}" srcId="{5EF54A15-80D7-4993-89A9-B1C80046EFD3}" destId="{0CD0BE24-160A-44CF-87C3-D2C2DF5C1B8B}" srcOrd="1" destOrd="0" parTransId="{D19E1622-A39D-4E4D-BFAF-625FC74081C4}" sibTransId="{D93030DD-55FB-47FF-A02E-596B795EE9FB}"/>
    <dgm:cxn modelId="{AA58AAA5-60D4-426F-99A8-9C2FF70B4FE8}" type="presOf" srcId="{9CF70B93-AB31-4A2B-801E-BDF915167270}" destId="{01D0174F-11FC-4C58-BC4B-48E04D00592D}" srcOrd="0" destOrd="0" presId="urn:microsoft.com/office/officeart/2005/8/layout/chevron2"/>
    <dgm:cxn modelId="{EC75E2B9-6B4D-4A3D-92D6-7F6BE358E751}" type="presOf" srcId="{1BE90C01-310A-404F-A498-CEE3B5A4103A}" destId="{D0800573-4AD6-49AB-B5D5-E5C4D4679F42}" srcOrd="0" destOrd="1" presId="urn:microsoft.com/office/officeart/2005/8/layout/chevron2"/>
    <dgm:cxn modelId="{DED5807C-7180-4467-852B-F8704863E6B5}" type="presParOf" srcId="{125EB794-A31C-4E89-BE69-A5032D3DDF7C}" destId="{EC3B07BF-A848-44F7-98C6-35E618F7121F}" srcOrd="0" destOrd="0" presId="urn:microsoft.com/office/officeart/2005/8/layout/chevron2"/>
    <dgm:cxn modelId="{FDC72F66-F5D7-4F33-A8F4-85D91D9CD0FE}" type="presParOf" srcId="{EC3B07BF-A848-44F7-98C6-35E618F7121F}" destId="{42BD3192-F24F-4EAE-BCF1-A2AE8572CC5C}" srcOrd="0" destOrd="0" presId="urn:microsoft.com/office/officeart/2005/8/layout/chevron2"/>
    <dgm:cxn modelId="{A1999CA7-719E-452B-8CAA-4177D7DBCD45}" type="presParOf" srcId="{EC3B07BF-A848-44F7-98C6-35E618F7121F}" destId="{D0800573-4AD6-49AB-B5D5-E5C4D4679F42}" srcOrd="1" destOrd="0" presId="urn:microsoft.com/office/officeart/2005/8/layout/chevron2"/>
    <dgm:cxn modelId="{D80EAD3F-AB6A-42A3-9AF4-D0F60C7C5905}" type="presParOf" srcId="{125EB794-A31C-4E89-BE69-A5032D3DDF7C}" destId="{0C50FFAB-82AF-4DEE-98E5-C6B074E6308A}" srcOrd="1" destOrd="0" presId="urn:microsoft.com/office/officeart/2005/8/layout/chevron2"/>
    <dgm:cxn modelId="{D49ECE12-7A99-462A-AA04-D2DF05727CB8}" type="presParOf" srcId="{125EB794-A31C-4E89-BE69-A5032D3DDF7C}" destId="{26272120-8D58-4E4E-B2D8-25F7862C1BE5}" srcOrd="2" destOrd="0" presId="urn:microsoft.com/office/officeart/2005/8/layout/chevron2"/>
    <dgm:cxn modelId="{3DC25BE4-59ED-4C15-89CF-3EBE8E3319DA}" type="presParOf" srcId="{26272120-8D58-4E4E-B2D8-25F7862C1BE5}" destId="{BBF3DB3A-BD4E-4520-9C0B-DB464100217F}" srcOrd="0" destOrd="0" presId="urn:microsoft.com/office/officeart/2005/8/layout/chevron2"/>
    <dgm:cxn modelId="{4E40111B-89EA-4C30-90C6-B653E40B0E99}" type="presParOf" srcId="{26272120-8D58-4E4E-B2D8-25F7862C1BE5}" destId="{1A6F74FC-0EDD-4EA8-A1DB-4A998CD791A5}" srcOrd="1" destOrd="0" presId="urn:microsoft.com/office/officeart/2005/8/layout/chevron2"/>
    <dgm:cxn modelId="{4F781CD7-FA77-423B-9C33-7BD8BAAB4A00}" type="presParOf" srcId="{125EB794-A31C-4E89-BE69-A5032D3DDF7C}" destId="{51C04D13-E0B8-4A4D-B803-239D358ED790}" srcOrd="3" destOrd="0" presId="urn:microsoft.com/office/officeart/2005/8/layout/chevron2"/>
    <dgm:cxn modelId="{1F99AEA3-ACC9-4B13-83BF-A47E4050FABC}" type="presParOf" srcId="{125EB794-A31C-4E89-BE69-A5032D3DDF7C}" destId="{6356A6B6-DFE7-44D8-B014-567E3E11FBAC}" srcOrd="4" destOrd="0" presId="urn:microsoft.com/office/officeart/2005/8/layout/chevron2"/>
    <dgm:cxn modelId="{507AC8C3-977B-4FBC-8D84-2DF4F02C9245}" type="presParOf" srcId="{6356A6B6-DFE7-44D8-B014-567E3E11FBAC}" destId="{006828FD-013F-4CFD-8926-53DBE58750F8}" srcOrd="0" destOrd="0" presId="urn:microsoft.com/office/officeart/2005/8/layout/chevron2"/>
    <dgm:cxn modelId="{5F18510F-52E3-4EAE-9693-444060A1B3B8}" type="presParOf" srcId="{6356A6B6-DFE7-44D8-B014-567E3E11FBAC}" destId="{5847DEB9-6912-4BD6-AFA0-B1000AB045DF}" srcOrd="1" destOrd="0" presId="urn:microsoft.com/office/officeart/2005/8/layout/chevron2"/>
    <dgm:cxn modelId="{B3DE4F4D-314C-45E3-A680-E69CD92B8A13}" type="presParOf" srcId="{125EB794-A31C-4E89-BE69-A5032D3DDF7C}" destId="{EA8974A4-1646-4FAE-83CB-A73E6BA95E95}" srcOrd="5" destOrd="0" presId="urn:microsoft.com/office/officeart/2005/8/layout/chevron2"/>
    <dgm:cxn modelId="{97009DE5-323C-4E76-9182-6ACEF2A7158E}" type="presParOf" srcId="{125EB794-A31C-4E89-BE69-A5032D3DDF7C}" destId="{FC481C18-2208-4081-9BFA-8D939F1687F1}" srcOrd="6" destOrd="0" presId="urn:microsoft.com/office/officeart/2005/8/layout/chevron2"/>
    <dgm:cxn modelId="{B0CE37BA-9C27-4BFE-A5FC-C81B814D4428}" type="presParOf" srcId="{FC481C18-2208-4081-9BFA-8D939F1687F1}" destId="{586AA55D-74C2-45CB-8C0D-EC0DF1DC43E7}" srcOrd="0" destOrd="0" presId="urn:microsoft.com/office/officeart/2005/8/layout/chevron2"/>
    <dgm:cxn modelId="{CC8442C4-7F88-43EE-9CFB-79EEA108544B}" type="presParOf" srcId="{FC481C18-2208-4081-9BFA-8D939F1687F1}" destId="{01D0174F-11FC-4C58-BC4B-48E04D00592D}" srcOrd="1" destOrd="0" presId="urn:microsoft.com/office/officeart/2005/8/layout/chevron2"/>
    <dgm:cxn modelId="{7FBDF536-B117-4FB6-9A77-BEDD94768320}" type="presParOf" srcId="{125EB794-A31C-4E89-BE69-A5032D3DDF7C}" destId="{74DE1EF9-1B7A-4CC6-8768-C8F23CB503DD}" srcOrd="7" destOrd="0" presId="urn:microsoft.com/office/officeart/2005/8/layout/chevron2"/>
    <dgm:cxn modelId="{EBEA4F94-8210-4209-84B9-0780020AF26F}" type="presParOf" srcId="{125EB794-A31C-4E89-BE69-A5032D3DDF7C}" destId="{BFFA1088-5D7C-4519-ABE8-1952A9F58AE2}" srcOrd="8" destOrd="0" presId="urn:microsoft.com/office/officeart/2005/8/layout/chevron2"/>
    <dgm:cxn modelId="{DC340B39-2A72-4CB9-8DBD-270842D3A909}" type="presParOf" srcId="{BFFA1088-5D7C-4519-ABE8-1952A9F58AE2}" destId="{16F5D252-9B40-47EF-BEB6-D8878EF28AC7}" srcOrd="0" destOrd="0" presId="urn:microsoft.com/office/officeart/2005/8/layout/chevron2"/>
    <dgm:cxn modelId="{55F8D1CB-67B5-4B92-8CE2-C04E3C74022E}" type="presParOf" srcId="{BFFA1088-5D7C-4519-ABE8-1952A9F58AE2}" destId="{4736666A-5FC0-4727-A695-8B56074A749C}" srcOrd="1" destOrd="0" presId="urn:microsoft.com/office/officeart/2005/8/layout/chevron2"/>
    <dgm:cxn modelId="{D7124208-FD8F-4CCD-A2A8-0844E5D1B493}" type="presParOf" srcId="{125EB794-A31C-4E89-BE69-A5032D3DDF7C}" destId="{22139113-924F-4996-8408-F7DA16141941}" srcOrd="9" destOrd="0" presId="urn:microsoft.com/office/officeart/2005/8/layout/chevron2"/>
    <dgm:cxn modelId="{2F263CC2-782E-4D76-B95B-192C714C3161}" type="presParOf" srcId="{125EB794-A31C-4E89-BE69-A5032D3DDF7C}" destId="{E2BA1392-D668-4B9D-82BE-47BF0D58CC95}" srcOrd="10" destOrd="0" presId="urn:microsoft.com/office/officeart/2005/8/layout/chevron2"/>
    <dgm:cxn modelId="{88A396CC-05EE-4EE1-85D0-38B4215637C7}" type="presParOf" srcId="{E2BA1392-D668-4B9D-82BE-47BF0D58CC95}" destId="{C30F0F93-A896-41DE-9A4A-5F00ED03E6E3}" srcOrd="0" destOrd="0" presId="urn:microsoft.com/office/officeart/2005/8/layout/chevron2"/>
    <dgm:cxn modelId="{BF0E3F14-2A2B-44D4-81DC-B8E328D4C0B6}" type="presParOf" srcId="{E2BA1392-D668-4B9D-82BE-47BF0D58CC95}" destId="{9CA483E3-DB8F-4764-B6A2-3EB1F733F5CB}"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E58052-13CC-4ED1-B2A8-DAD04271A06D}" type="doc">
      <dgm:prSet loTypeId="urn:microsoft.com/office/officeart/2005/8/layout/radial1" loCatId="relationship" qsTypeId="urn:microsoft.com/office/officeart/2005/8/quickstyle/simple1#1" qsCatId="simple" csTypeId="urn:microsoft.com/office/officeart/2005/8/colors/accent1_3" csCatId="accent1" phldr="1"/>
      <dgm:spPr/>
    </dgm:pt>
    <dgm:pt modelId="{F40A6D12-EE94-48D8-A25E-4725D1532ED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b="1" i="0" u="none" strike="noStrike" cap="none" normalizeH="0" baseline="0" dirty="0" smtClean="0">
              <a:ln/>
              <a:solidFill>
                <a:srgbClr val="FFFF00"/>
              </a:solidFill>
              <a:effectLst/>
              <a:latin typeface="Times New Roman" pitchFamily="18" charset="0"/>
              <a:cs typeface="Arial" charset="0"/>
            </a:rPr>
            <a:t>Зміст виховання</a:t>
          </a:r>
          <a:endParaRPr kumimoji="0" lang="ru-RU" b="1" i="0" u="none" strike="noStrike" cap="none" normalizeH="0" baseline="0" dirty="0" smtClean="0">
            <a:ln/>
            <a:solidFill>
              <a:srgbClr val="FFFF00"/>
            </a:solidFill>
            <a:effectLst/>
            <a:latin typeface="Times New Roman" pitchFamily="18" charset="0"/>
            <a:cs typeface="Arial" charset="0"/>
          </a:endParaRPr>
        </a:p>
      </dgm:t>
    </dgm:pt>
    <dgm:pt modelId="{EE8811DA-03F0-4E8C-9D23-83F1E07A164F}" type="parTrans" cxnId="{A3B1810C-44D0-4F07-998C-C7B0C9CC2EB8}">
      <dgm:prSet/>
      <dgm:spPr/>
      <dgm:t>
        <a:bodyPr/>
        <a:lstStyle/>
        <a:p>
          <a:endParaRPr lang="uk-UA"/>
        </a:p>
      </dgm:t>
    </dgm:pt>
    <dgm:pt modelId="{B5A76DD4-DC4C-43BC-AB7E-84FA2AB60E0F}" type="sibTrans" cxnId="{A3B1810C-44D0-4F07-998C-C7B0C9CC2EB8}">
      <dgm:prSet/>
      <dgm:spPr/>
      <dgm:t>
        <a:bodyPr/>
        <a:lstStyle/>
        <a:p>
          <a:endParaRPr lang="uk-UA"/>
        </a:p>
      </dgm:t>
    </dgm:pt>
    <dgm:pt modelId="{22593165-8FCE-4C08-BA83-B3142E63D4AC}">
      <dgm:prSet custT="1"/>
      <dgm:spPr>
        <a:gradFill rotWithShape="0">
          <a:gsLst>
            <a:gs pos="0">
              <a:srgbClr val="5E9EFF"/>
            </a:gs>
            <a:gs pos="39999">
              <a:srgbClr val="85C2FF"/>
            </a:gs>
            <a:gs pos="70000">
              <a:srgbClr val="C4D6EB"/>
            </a:gs>
            <a:gs pos="100000">
              <a:srgbClr val="FFEBFA"/>
            </a:gs>
          </a:gsLst>
          <a:lin ang="16200000" scaled="0"/>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tx1"/>
              </a:solidFill>
            </a:rPr>
            <a:t>Ціннісне ставлення особистості до суспільства і держави </a:t>
          </a:r>
          <a:endParaRPr kumimoji="0" lang="ru-RU" sz="1600" b="1" i="0" u="none" strike="noStrike" cap="none" normalizeH="0" baseline="0" dirty="0" smtClean="0">
            <a:ln/>
            <a:solidFill>
              <a:schemeClr val="tx1"/>
            </a:solidFill>
            <a:effectLst/>
            <a:latin typeface="Times New Roman" pitchFamily="18" charset="0"/>
            <a:cs typeface="Arial" charset="0"/>
          </a:endParaRPr>
        </a:p>
      </dgm:t>
    </dgm:pt>
    <dgm:pt modelId="{9AD00B70-A6F2-470F-950B-97D761AA8FAA}" type="parTrans" cxnId="{D14B4E41-88F1-479A-9EB3-66BCC2002B43}">
      <dgm:prSet/>
      <dgm:spPr/>
      <dgm:t>
        <a:bodyPr/>
        <a:lstStyle/>
        <a:p>
          <a:endParaRPr lang="uk-UA"/>
        </a:p>
      </dgm:t>
    </dgm:pt>
    <dgm:pt modelId="{3EB04A93-09B0-4DD6-9FD8-BE111C6F862A}" type="sibTrans" cxnId="{D14B4E41-88F1-479A-9EB3-66BCC2002B43}">
      <dgm:prSet/>
      <dgm:spPr/>
      <dgm:t>
        <a:bodyPr/>
        <a:lstStyle/>
        <a:p>
          <a:endParaRPr lang="uk-UA"/>
        </a:p>
      </dgm:t>
    </dgm:pt>
    <dgm:pt modelId="{590E1E10-0952-41F4-98B8-7D43E5FE117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bg2">
                  <a:lumMod val="90000"/>
                </a:schemeClr>
              </a:solidFill>
            </a:rPr>
            <a:t>Ціннісне ставлення до людей </a:t>
          </a:r>
          <a:r>
            <a:rPr kumimoji="0" lang="ru-RU" sz="1600" b="1" i="0" u="none" strike="noStrike" cap="none" normalizeH="0" baseline="0" dirty="0" smtClean="0">
              <a:ln/>
              <a:solidFill>
                <a:schemeClr val="bg2">
                  <a:lumMod val="90000"/>
                </a:schemeClr>
              </a:solidFill>
              <a:effectLst/>
              <a:latin typeface="Times New Roman" pitchFamily="18" charset="0"/>
              <a:cs typeface="Arial" charset="0"/>
            </a:rPr>
            <a:t> </a:t>
          </a:r>
        </a:p>
      </dgm:t>
    </dgm:pt>
    <dgm:pt modelId="{D34DDF80-88D8-45B6-A5D1-157E2FE5E884}" type="parTrans" cxnId="{54752752-E8D2-4FBF-A60E-DE268DB0BFED}">
      <dgm:prSet/>
      <dgm:spPr/>
      <dgm:t>
        <a:bodyPr/>
        <a:lstStyle/>
        <a:p>
          <a:endParaRPr lang="uk-UA"/>
        </a:p>
      </dgm:t>
    </dgm:pt>
    <dgm:pt modelId="{2609ED64-6A86-4262-A7B7-32B9C7AD6F06}" type="sibTrans" cxnId="{54752752-E8D2-4FBF-A60E-DE268DB0BFED}">
      <dgm:prSet/>
      <dgm:spPr/>
      <dgm:t>
        <a:bodyPr/>
        <a:lstStyle/>
        <a:p>
          <a:endParaRPr lang="uk-UA"/>
        </a:p>
      </dgm:t>
    </dgm:pt>
    <dgm:pt modelId="{0E7C8C0E-AF66-4397-8BB7-09EB65B81368}">
      <dgm:prSet custT="1"/>
      <dgm:spPr>
        <a:gradFill rotWithShape="0">
          <a:gsLst>
            <a:gs pos="0">
              <a:srgbClr val="FBEAC7"/>
            </a:gs>
            <a:gs pos="17999">
              <a:srgbClr val="FEE7F2"/>
            </a:gs>
            <a:gs pos="36000">
              <a:srgbClr val="FAC77D"/>
            </a:gs>
            <a:gs pos="61000">
              <a:srgbClr val="FBA97D"/>
            </a:gs>
            <a:gs pos="82001">
              <a:srgbClr val="FBD49C"/>
            </a:gs>
            <a:gs pos="100000">
              <a:srgbClr val="FEE7F2"/>
            </a:gs>
          </a:gsLst>
          <a:lin ang="16200000" scaled="0"/>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tx1"/>
              </a:solidFill>
            </a:rPr>
            <a:t>Ціннісне ставлення до природи </a:t>
          </a:r>
          <a:r>
            <a:rPr kumimoji="0" lang="ru-RU" sz="1600" b="1" i="0" u="none" strike="noStrike" cap="none" normalizeH="0" baseline="0" dirty="0" smtClean="0">
              <a:ln/>
              <a:solidFill>
                <a:schemeClr val="tx1"/>
              </a:solidFill>
              <a:effectLst/>
              <a:latin typeface="Times New Roman" pitchFamily="18" charset="0"/>
              <a:cs typeface="Arial" charset="0"/>
            </a:rPr>
            <a:t> </a:t>
          </a:r>
        </a:p>
      </dgm:t>
    </dgm:pt>
    <dgm:pt modelId="{3DE36B3E-4FC3-429F-AD7D-E740E2DF72B3}" type="parTrans" cxnId="{37147CA0-D8C6-4639-B831-8A8474A663C0}">
      <dgm:prSet/>
      <dgm:spPr/>
      <dgm:t>
        <a:bodyPr/>
        <a:lstStyle/>
        <a:p>
          <a:endParaRPr lang="uk-UA"/>
        </a:p>
      </dgm:t>
    </dgm:pt>
    <dgm:pt modelId="{A8983891-21FF-40E6-AE6D-4204CD37717F}" type="sibTrans" cxnId="{37147CA0-D8C6-4639-B831-8A8474A663C0}">
      <dgm:prSet/>
      <dgm:spPr/>
      <dgm:t>
        <a:bodyPr/>
        <a:lstStyle/>
        <a:p>
          <a:endParaRPr lang="uk-UA"/>
        </a:p>
      </dgm:t>
    </dgm:pt>
    <dgm:pt modelId="{CA146EB8-7BE1-463F-B3AD-5EE874D38123}">
      <dgm:prSet custT="1"/>
      <dgm:spPr>
        <a:gradFill rotWithShape="0">
          <a:gsLst>
            <a:gs pos="0">
              <a:srgbClr val="FFEFD1"/>
            </a:gs>
            <a:gs pos="64999">
              <a:srgbClr val="F0EBD5"/>
            </a:gs>
            <a:gs pos="100000">
              <a:srgbClr val="D1C39F"/>
            </a:gs>
          </a:gsLst>
          <a:lin ang="16200000" scaled="0"/>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tx1"/>
              </a:solidFill>
            </a:rPr>
            <a:t>Ціннісне ставлення до мистецтва </a:t>
          </a:r>
          <a:r>
            <a:rPr kumimoji="0" lang="ru-RU" sz="1600" b="1" i="0" u="none" strike="noStrike" cap="none" normalizeH="0" baseline="0" dirty="0" smtClean="0">
              <a:ln/>
              <a:solidFill>
                <a:schemeClr val="tx1"/>
              </a:solidFill>
              <a:effectLst/>
              <a:latin typeface="Times New Roman" pitchFamily="18" charset="0"/>
              <a:cs typeface="Arial" charset="0"/>
            </a:rPr>
            <a:t> </a:t>
          </a:r>
        </a:p>
      </dgm:t>
    </dgm:pt>
    <dgm:pt modelId="{F3BA3212-9038-458A-813E-5CFFAB9058E7}" type="parTrans" cxnId="{8D57FFC9-95AD-4FE1-8816-00C4C48EB5FA}">
      <dgm:prSet/>
      <dgm:spPr/>
      <dgm:t>
        <a:bodyPr/>
        <a:lstStyle/>
        <a:p>
          <a:endParaRPr lang="uk-UA"/>
        </a:p>
      </dgm:t>
    </dgm:pt>
    <dgm:pt modelId="{755E5C0E-980A-458F-B743-35DD31DCCE13}" type="sibTrans" cxnId="{8D57FFC9-95AD-4FE1-8816-00C4C48EB5FA}">
      <dgm:prSet/>
      <dgm:spPr/>
      <dgm:t>
        <a:bodyPr/>
        <a:lstStyle/>
        <a:p>
          <a:endParaRPr lang="uk-UA"/>
        </a:p>
      </dgm:t>
    </dgm:pt>
    <dgm:pt modelId="{FAEE9579-E76E-4251-A9A6-CAC757754C4B}">
      <dgm:prSet custT="1"/>
      <dgm:spPr>
        <a:gradFill rotWithShape="0">
          <a:gsLst>
            <a:gs pos="0">
              <a:srgbClr val="5E9EFF"/>
            </a:gs>
            <a:gs pos="39999">
              <a:srgbClr val="85C2FF"/>
            </a:gs>
            <a:gs pos="70000">
              <a:srgbClr val="C4D6EB"/>
            </a:gs>
            <a:gs pos="100000">
              <a:srgbClr val="FFEBFA"/>
            </a:gs>
          </a:gsLst>
          <a:lin ang="16200000" scaled="0"/>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tx1"/>
              </a:solidFill>
            </a:rPr>
            <a:t>Ціннісне ставлення до праці </a:t>
          </a:r>
          <a:r>
            <a:rPr kumimoji="0" lang="ru-RU" sz="1600" b="1" i="0" u="none" strike="noStrike" cap="none" normalizeH="0" baseline="0" dirty="0" smtClean="0">
              <a:ln/>
              <a:solidFill>
                <a:schemeClr val="tx1"/>
              </a:solidFill>
              <a:effectLst/>
              <a:latin typeface="Times New Roman" pitchFamily="18" charset="0"/>
              <a:cs typeface="Arial" charset="0"/>
            </a:rPr>
            <a:t> </a:t>
          </a:r>
        </a:p>
      </dgm:t>
    </dgm:pt>
    <dgm:pt modelId="{6591F8A6-EF0F-47DC-A834-934DDF264075}" type="parTrans" cxnId="{29824217-D9D8-4B66-8F0F-7B5F12BA0FCB}">
      <dgm:prSet/>
      <dgm:spPr/>
      <dgm:t>
        <a:bodyPr/>
        <a:lstStyle/>
        <a:p>
          <a:endParaRPr lang="uk-UA"/>
        </a:p>
      </dgm:t>
    </dgm:pt>
    <dgm:pt modelId="{E5EC6BA5-7F42-4FEC-9590-79A5AFE20071}" type="sibTrans" cxnId="{29824217-D9D8-4B66-8F0F-7B5F12BA0FCB}">
      <dgm:prSet/>
      <dgm:spPr/>
      <dgm:t>
        <a:bodyPr/>
        <a:lstStyle/>
        <a:p>
          <a:endParaRPr lang="uk-UA"/>
        </a:p>
      </dgm:t>
    </dgm:pt>
    <dgm:pt modelId="{DE62E33E-973A-46F4-B148-8045D56919F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tx1"/>
              </a:solidFill>
            </a:rPr>
            <a:t>Ціннісне ставлення до себе </a:t>
          </a:r>
          <a:r>
            <a:rPr kumimoji="0" lang="ru-RU" sz="1600" b="1" i="0" u="none" strike="noStrike" cap="none" normalizeH="0" baseline="0" dirty="0" smtClean="0">
              <a:ln/>
              <a:solidFill>
                <a:schemeClr val="tx1"/>
              </a:solidFill>
              <a:effectLst/>
              <a:latin typeface="Times New Roman" pitchFamily="18" charset="0"/>
              <a:cs typeface="Arial" charset="0"/>
            </a:rPr>
            <a:t> </a:t>
          </a:r>
        </a:p>
      </dgm:t>
    </dgm:pt>
    <dgm:pt modelId="{8425B477-878B-4EB2-BC58-439BF3E068ED}" type="parTrans" cxnId="{E092DFB3-4618-4CBA-B7CF-8B567F0E48CE}">
      <dgm:prSet/>
      <dgm:spPr/>
      <dgm:t>
        <a:bodyPr/>
        <a:lstStyle/>
        <a:p>
          <a:endParaRPr lang="uk-UA"/>
        </a:p>
      </dgm:t>
    </dgm:pt>
    <dgm:pt modelId="{E49D34CA-5D3F-4518-8D09-3C5010869F26}" type="sibTrans" cxnId="{E092DFB3-4618-4CBA-B7CF-8B567F0E48CE}">
      <dgm:prSet/>
      <dgm:spPr/>
      <dgm:t>
        <a:bodyPr/>
        <a:lstStyle/>
        <a:p>
          <a:endParaRPr lang="uk-UA"/>
        </a:p>
      </dgm:t>
    </dgm:pt>
    <dgm:pt modelId="{325C7257-26CD-4411-892A-B4675E38C47F}">
      <dgm:prSet custT="1"/>
      <dgm:spPr>
        <a:gradFill rotWithShape="0">
          <a:gsLst>
            <a:gs pos="0">
              <a:srgbClr val="FBEAC7"/>
            </a:gs>
            <a:gs pos="17999">
              <a:srgbClr val="FEE7F2"/>
            </a:gs>
            <a:gs pos="36000">
              <a:srgbClr val="FAC77D"/>
            </a:gs>
            <a:gs pos="61000">
              <a:srgbClr val="FBA97D"/>
            </a:gs>
            <a:gs pos="82001">
              <a:srgbClr val="FBD49C"/>
            </a:gs>
            <a:gs pos="100000">
              <a:srgbClr val="FEE7F2"/>
            </a:gs>
          </a:gsLst>
          <a:lin ang="16200000" scaled="0"/>
        </a:gra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dirty="0" smtClean="0">
              <a:solidFill>
                <a:schemeClr val="tx1"/>
              </a:solidFill>
            </a:rPr>
            <a:t>Ціннісне ставлення до свого фізичного , психічного,соціального "Я" </a:t>
          </a:r>
          <a:r>
            <a:rPr kumimoji="0" lang="ru-RU" sz="1600" b="1" i="0" u="none" strike="noStrike" cap="none" normalizeH="0" baseline="0" dirty="0" smtClean="0">
              <a:ln/>
              <a:solidFill>
                <a:schemeClr val="tx1"/>
              </a:solidFill>
              <a:effectLst/>
              <a:latin typeface="Times New Roman" pitchFamily="18" charset="0"/>
              <a:cs typeface="Arial" charset="0"/>
            </a:rPr>
            <a:t> </a:t>
          </a:r>
        </a:p>
      </dgm:t>
    </dgm:pt>
    <dgm:pt modelId="{BB15D4CC-86B3-45D0-A86E-55A8101630F7}" type="parTrans" cxnId="{F0520AE1-4844-4ECF-9E74-0D503E6115AF}">
      <dgm:prSet/>
      <dgm:spPr/>
      <dgm:t>
        <a:bodyPr/>
        <a:lstStyle/>
        <a:p>
          <a:endParaRPr lang="uk-UA"/>
        </a:p>
      </dgm:t>
    </dgm:pt>
    <dgm:pt modelId="{08D2F6D6-C7A1-43AC-A103-B6C1A02C3D31}" type="sibTrans" cxnId="{F0520AE1-4844-4ECF-9E74-0D503E6115AF}">
      <dgm:prSet/>
      <dgm:spPr/>
      <dgm:t>
        <a:bodyPr/>
        <a:lstStyle/>
        <a:p>
          <a:endParaRPr lang="uk-UA"/>
        </a:p>
      </dgm:t>
    </dgm:pt>
    <dgm:pt modelId="{E1C323DF-45D8-46A0-899A-0175D3C10D08}" type="pres">
      <dgm:prSet presAssocID="{6AE58052-13CC-4ED1-B2A8-DAD04271A06D}" presName="cycle" presStyleCnt="0">
        <dgm:presLayoutVars>
          <dgm:chMax val="1"/>
          <dgm:dir/>
          <dgm:animLvl val="ctr"/>
          <dgm:resizeHandles val="exact"/>
        </dgm:presLayoutVars>
      </dgm:prSet>
      <dgm:spPr/>
    </dgm:pt>
    <dgm:pt modelId="{71360756-32A7-44B2-B459-301D57345EAB}" type="pres">
      <dgm:prSet presAssocID="{F40A6D12-EE94-48D8-A25E-4725D1532ED9}" presName="centerShape" presStyleLbl="node0" presStyleIdx="0" presStyleCnt="1" custScaleX="203458" custLinFactNeighborX="-4354" custLinFactNeighborY="-7318"/>
      <dgm:spPr/>
      <dgm:t>
        <a:bodyPr/>
        <a:lstStyle/>
        <a:p>
          <a:endParaRPr lang="uk-UA"/>
        </a:p>
      </dgm:t>
    </dgm:pt>
    <dgm:pt modelId="{7AF2B4D5-E050-45A1-9070-941587DEC120}" type="pres">
      <dgm:prSet presAssocID="{9AD00B70-A6F2-470F-950B-97D761AA8FAA}" presName="Name9" presStyleLbl="parChTrans1D2" presStyleIdx="0" presStyleCnt="7"/>
      <dgm:spPr/>
      <dgm:t>
        <a:bodyPr/>
        <a:lstStyle/>
        <a:p>
          <a:endParaRPr lang="uk-UA"/>
        </a:p>
      </dgm:t>
    </dgm:pt>
    <dgm:pt modelId="{B04A95D8-D363-418E-B1E5-E4E51473746B}" type="pres">
      <dgm:prSet presAssocID="{9AD00B70-A6F2-470F-950B-97D761AA8FAA}" presName="connTx" presStyleLbl="parChTrans1D2" presStyleIdx="0" presStyleCnt="7"/>
      <dgm:spPr/>
      <dgm:t>
        <a:bodyPr/>
        <a:lstStyle/>
        <a:p>
          <a:endParaRPr lang="uk-UA"/>
        </a:p>
      </dgm:t>
    </dgm:pt>
    <dgm:pt modelId="{32ADC931-02AC-4A9E-A333-7295E9F70FBD}" type="pres">
      <dgm:prSet presAssocID="{22593165-8FCE-4C08-BA83-B3142E63D4AC}" presName="node" presStyleLbl="node1" presStyleIdx="0" presStyleCnt="7" custScaleX="183175" custRadScaleRad="101278" custRadScaleInc="15261">
        <dgm:presLayoutVars>
          <dgm:bulletEnabled val="1"/>
        </dgm:presLayoutVars>
      </dgm:prSet>
      <dgm:spPr/>
      <dgm:t>
        <a:bodyPr/>
        <a:lstStyle/>
        <a:p>
          <a:endParaRPr lang="uk-UA"/>
        </a:p>
      </dgm:t>
    </dgm:pt>
    <dgm:pt modelId="{CE06AFE8-8464-4B50-B557-B2BD1650D553}" type="pres">
      <dgm:prSet presAssocID="{D34DDF80-88D8-45B6-A5D1-157E2FE5E884}" presName="Name9" presStyleLbl="parChTrans1D2" presStyleIdx="1" presStyleCnt="7"/>
      <dgm:spPr/>
      <dgm:t>
        <a:bodyPr/>
        <a:lstStyle/>
        <a:p>
          <a:endParaRPr lang="uk-UA"/>
        </a:p>
      </dgm:t>
    </dgm:pt>
    <dgm:pt modelId="{202E58CF-89F9-4A70-9143-9104A4536571}" type="pres">
      <dgm:prSet presAssocID="{D34DDF80-88D8-45B6-A5D1-157E2FE5E884}" presName="connTx" presStyleLbl="parChTrans1D2" presStyleIdx="1" presStyleCnt="7"/>
      <dgm:spPr/>
      <dgm:t>
        <a:bodyPr/>
        <a:lstStyle/>
        <a:p>
          <a:endParaRPr lang="uk-UA"/>
        </a:p>
      </dgm:t>
    </dgm:pt>
    <dgm:pt modelId="{8C903ACA-24BB-48A2-BF42-BC7C07533998}" type="pres">
      <dgm:prSet presAssocID="{590E1E10-0952-41F4-98B8-7D43E5FE1178}" presName="node" presStyleLbl="node1" presStyleIdx="1" presStyleCnt="7" custScaleX="202786" custRadScaleRad="141548" custRadScaleInc="51009">
        <dgm:presLayoutVars>
          <dgm:bulletEnabled val="1"/>
        </dgm:presLayoutVars>
      </dgm:prSet>
      <dgm:spPr/>
      <dgm:t>
        <a:bodyPr/>
        <a:lstStyle/>
        <a:p>
          <a:endParaRPr lang="uk-UA"/>
        </a:p>
      </dgm:t>
    </dgm:pt>
    <dgm:pt modelId="{7D0AF937-0F97-4865-B283-DF6070308BDC}" type="pres">
      <dgm:prSet presAssocID="{3DE36B3E-4FC3-429F-AD7D-E740E2DF72B3}" presName="Name9" presStyleLbl="parChTrans1D2" presStyleIdx="2" presStyleCnt="7"/>
      <dgm:spPr/>
      <dgm:t>
        <a:bodyPr/>
        <a:lstStyle/>
        <a:p>
          <a:endParaRPr lang="uk-UA"/>
        </a:p>
      </dgm:t>
    </dgm:pt>
    <dgm:pt modelId="{ADDC8881-6541-4177-9824-B7864119D399}" type="pres">
      <dgm:prSet presAssocID="{3DE36B3E-4FC3-429F-AD7D-E740E2DF72B3}" presName="connTx" presStyleLbl="parChTrans1D2" presStyleIdx="2" presStyleCnt="7"/>
      <dgm:spPr/>
      <dgm:t>
        <a:bodyPr/>
        <a:lstStyle/>
        <a:p>
          <a:endParaRPr lang="uk-UA"/>
        </a:p>
      </dgm:t>
    </dgm:pt>
    <dgm:pt modelId="{3B48E5B1-87B6-4894-AFC1-8533C9F6A6AA}" type="pres">
      <dgm:prSet presAssocID="{0E7C8C0E-AF66-4397-8BB7-09EB65B81368}" presName="node" presStyleLbl="node1" presStyleIdx="2" presStyleCnt="7" custScaleX="248891" custRadScaleRad="146353" custRadScaleInc="-29744">
        <dgm:presLayoutVars>
          <dgm:bulletEnabled val="1"/>
        </dgm:presLayoutVars>
      </dgm:prSet>
      <dgm:spPr/>
      <dgm:t>
        <a:bodyPr/>
        <a:lstStyle/>
        <a:p>
          <a:endParaRPr lang="uk-UA"/>
        </a:p>
      </dgm:t>
    </dgm:pt>
    <dgm:pt modelId="{C5350513-A3BE-4220-9018-B9D6D6533283}" type="pres">
      <dgm:prSet presAssocID="{F3BA3212-9038-458A-813E-5CFFAB9058E7}" presName="Name9" presStyleLbl="parChTrans1D2" presStyleIdx="3" presStyleCnt="7"/>
      <dgm:spPr/>
      <dgm:t>
        <a:bodyPr/>
        <a:lstStyle/>
        <a:p>
          <a:endParaRPr lang="uk-UA"/>
        </a:p>
      </dgm:t>
    </dgm:pt>
    <dgm:pt modelId="{881831D2-9C11-48B2-9B7C-742EE55FACC3}" type="pres">
      <dgm:prSet presAssocID="{F3BA3212-9038-458A-813E-5CFFAB9058E7}" presName="connTx" presStyleLbl="parChTrans1D2" presStyleIdx="3" presStyleCnt="7"/>
      <dgm:spPr/>
      <dgm:t>
        <a:bodyPr/>
        <a:lstStyle/>
        <a:p>
          <a:endParaRPr lang="uk-UA"/>
        </a:p>
      </dgm:t>
    </dgm:pt>
    <dgm:pt modelId="{21AB9D51-3FA2-49FA-B30B-72A3328DA186}" type="pres">
      <dgm:prSet presAssocID="{CA146EB8-7BE1-463F-B3AD-5EE874D38123}" presName="node" presStyleLbl="node1" presStyleIdx="3" presStyleCnt="7" custScaleX="267797" custRadScaleRad="170585" custRadScaleInc="-113237">
        <dgm:presLayoutVars>
          <dgm:bulletEnabled val="1"/>
        </dgm:presLayoutVars>
      </dgm:prSet>
      <dgm:spPr/>
      <dgm:t>
        <a:bodyPr/>
        <a:lstStyle/>
        <a:p>
          <a:endParaRPr lang="uk-UA"/>
        </a:p>
      </dgm:t>
    </dgm:pt>
    <dgm:pt modelId="{D04326F9-E1FA-47A8-8448-0F0E7632AB04}" type="pres">
      <dgm:prSet presAssocID="{6591F8A6-EF0F-47DC-A834-934DDF264075}" presName="Name9" presStyleLbl="parChTrans1D2" presStyleIdx="4" presStyleCnt="7"/>
      <dgm:spPr/>
      <dgm:t>
        <a:bodyPr/>
        <a:lstStyle/>
        <a:p>
          <a:endParaRPr lang="uk-UA"/>
        </a:p>
      </dgm:t>
    </dgm:pt>
    <dgm:pt modelId="{97AC1BAD-08E0-40E3-BE8A-FC188D9BD475}" type="pres">
      <dgm:prSet presAssocID="{6591F8A6-EF0F-47DC-A834-934DDF264075}" presName="connTx" presStyleLbl="parChTrans1D2" presStyleIdx="4" presStyleCnt="7"/>
      <dgm:spPr/>
      <dgm:t>
        <a:bodyPr/>
        <a:lstStyle/>
        <a:p>
          <a:endParaRPr lang="uk-UA"/>
        </a:p>
      </dgm:t>
    </dgm:pt>
    <dgm:pt modelId="{06110C9C-4BF4-466C-9DCB-90E49E6BC84B}" type="pres">
      <dgm:prSet presAssocID="{FAEE9579-E76E-4251-A9A6-CAC757754C4B}" presName="node" presStyleLbl="node1" presStyleIdx="4" presStyleCnt="7" custScaleX="207570" custRadScaleRad="110490" custRadScaleInc="39988">
        <dgm:presLayoutVars>
          <dgm:bulletEnabled val="1"/>
        </dgm:presLayoutVars>
      </dgm:prSet>
      <dgm:spPr/>
      <dgm:t>
        <a:bodyPr/>
        <a:lstStyle/>
        <a:p>
          <a:endParaRPr lang="uk-UA"/>
        </a:p>
      </dgm:t>
    </dgm:pt>
    <dgm:pt modelId="{713AE8E5-C183-468A-9172-272A147E02BF}" type="pres">
      <dgm:prSet presAssocID="{8425B477-878B-4EB2-BC58-439BF3E068ED}" presName="Name9" presStyleLbl="parChTrans1D2" presStyleIdx="5" presStyleCnt="7"/>
      <dgm:spPr/>
      <dgm:t>
        <a:bodyPr/>
        <a:lstStyle/>
        <a:p>
          <a:endParaRPr lang="uk-UA"/>
        </a:p>
      </dgm:t>
    </dgm:pt>
    <dgm:pt modelId="{ED9203B7-F1B6-4EDB-9084-2CCF70E4B89F}" type="pres">
      <dgm:prSet presAssocID="{8425B477-878B-4EB2-BC58-439BF3E068ED}" presName="connTx" presStyleLbl="parChTrans1D2" presStyleIdx="5" presStyleCnt="7"/>
      <dgm:spPr/>
      <dgm:t>
        <a:bodyPr/>
        <a:lstStyle/>
        <a:p>
          <a:endParaRPr lang="uk-UA"/>
        </a:p>
      </dgm:t>
    </dgm:pt>
    <dgm:pt modelId="{D96A87AD-BEFD-48CB-9290-E555618580F6}" type="pres">
      <dgm:prSet presAssocID="{DE62E33E-973A-46F4-B148-8045D56919F5}" presName="node" presStyleLbl="node1" presStyleIdx="5" presStyleCnt="7" custScaleX="170508" custRadScaleRad="136661" custRadScaleInc="22776">
        <dgm:presLayoutVars>
          <dgm:bulletEnabled val="1"/>
        </dgm:presLayoutVars>
      </dgm:prSet>
      <dgm:spPr/>
      <dgm:t>
        <a:bodyPr/>
        <a:lstStyle/>
        <a:p>
          <a:endParaRPr lang="uk-UA"/>
        </a:p>
      </dgm:t>
    </dgm:pt>
    <dgm:pt modelId="{6D77E7F6-94F5-4575-A80D-2BC5223FBA66}" type="pres">
      <dgm:prSet presAssocID="{BB15D4CC-86B3-45D0-A86E-55A8101630F7}" presName="Name9" presStyleLbl="parChTrans1D2" presStyleIdx="6" presStyleCnt="7"/>
      <dgm:spPr/>
      <dgm:t>
        <a:bodyPr/>
        <a:lstStyle/>
        <a:p>
          <a:endParaRPr lang="uk-UA"/>
        </a:p>
      </dgm:t>
    </dgm:pt>
    <dgm:pt modelId="{43A05688-BAFF-4038-977E-8102C2814FB7}" type="pres">
      <dgm:prSet presAssocID="{BB15D4CC-86B3-45D0-A86E-55A8101630F7}" presName="connTx" presStyleLbl="parChTrans1D2" presStyleIdx="6" presStyleCnt="7"/>
      <dgm:spPr/>
      <dgm:t>
        <a:bodyPr/>
        <a:lstStyle/>
        <a:p>
          <a:endParaRPr lang="uk-UA"/>
        </a:p>
      </dgm:t>
    </dgm:pt>
    <dgm:pt modelId="{AFB42EDE-6F7C-493C-A767-7F1689625FCF}" type="pres">
      <dgm:prSet presAssocID="{325C7257-26CD-4411-892A-B4675E38C47F}" presName="node" presStyleLbl="node1" presStyleIdx="6" presStyleCnt="7" custScaleX="221391" custRadScaleRad="145443" custRadScaleInc="-42335">
        <dgm:presLayoutVars>
          <dgm:bulletEnabled val="1"/>
        </dgm:presLayoutVars>
      </dgm:prSet>
      <dgm:spPr/>
      <dgm:t>
        <a:bodyPr/>
        <a:lstStyle/>
        <a:p>
          <a:endParaRPr lang="uk-UA"/>
        </a:p>
      </dgm:t>
    </dgm:pt>
  </dgm:ptLst>
  <dgm:cxnLst>
    <dgm:cxn modelId="{D14B4E41-88F1-479A-9EB3-66BCC2002B43}" srcId="{F40A6D12-EE94-48D8-A25E-4725D1532ED9}" destId="{22593165-8FCE-4C08-BA83-B3142E63D4AC}" srcOrd="0" destOrd="0" parTransId="{9AD00B70-A6F2-470F-950B-97D761AA8FAA}" sibTransId="{3EB04A93-09B0-4DD6-9FD8-BE111C6F862A}"/>
    <dgm:cxn modelId="{6BD6B6EB-699F-4DDE-AF6E-EEAD133D4DF7}" type="presOf" srcId="{BB15D4CC-86B3-45D0-A86E-55A8101630F7}" destId="{6D77E7F6-94F5-4575-A80D-2BC5223FBA66}" srcOrd="0" destOrd="0" presId="urn:microsoft.com/office/officeart/2005/8/layout/radial1"/>
    <dgm:cxn modelId="{EE6D0FA4-A428-4CE7-A300-17AA7B93E0B1}" type="presOf" srcId="{F3BA3212-9038-458A-813E-5CFFAB9058E7}" destId="{881831D2-9C11-48B2-9B7C-742EE55FACC3}" srcOrd="1" destOrd="0" presId="urn:microsoft.com/office/officeart/2005/8/layout/radial1"/>
    <dgm:cxn modelId="{ACADC005-7146-4A44-A78A-DB08CFA1A5A0}" type="presOf" srcId="{325C7257-26CD-4411-892A-B4675E38C47F}" destId="{AFB42EDE-6F7C-493C-A767-7F1689625FCF}" srcOrd="0" destOrd="0" presId="urn:microsoft.com/office/officeart/2005/8/layout/radial1"/>
    <dgm:cxn modelId="{CB58ACA3-63CE-4C6E-8E21-B3E09139EC69}" type="presOf" srcId="{3DE36B3E-4FC3-429F-AD7D-E740E2DF72B3}" destId="{ADDC8881-6541-4177-9824-B7864119D399}" srcOrd="1" destOrd="0" presId="urn:microsoft.com/office/officeart/2005/8/layout/radial1"/>
    <dgm:cxn modelId="{C778A9C5-4ABE-4873-8D3A-1762372CF228}" type="presOf" srcId="{0E7C8C0E-AF66-4397-8BB7-09EB65B81368}" destId="{3B48E5B1-87B6-4894-AFC1-8533C9F6A6AA}" srcOrd="0" destOrd="0" presId="urn:microsoft.com/office/officeart/2005/8/layout/radial1"/>
    <dgm:cxn modelId="{816073E6-F507-4364-9862-025E4B59B641}" type="presOf" srcId="{F3BA3212-9038-458A-813E-5CFFAB9058E7}" destId="{C5350513-A3BE-4220-9018-B9D6D6533283}" srcOrd="0" destOrd="0" presId="urn:microsoft.com/office/officeart/2005/8/layout/radial1"/>
    <dgm:cxn modelId="{0D03C3F4-ABC3-421A-BDD9-B769CE7E79DD}" type="presOf" srcId="{6591F8A6-EF0F-47DC-A834-934DDF264075}" destId="{97AC1BAD-08E0-40E3-BE8A-FC188D9BD475}" srcOrd="1" destOrd="0" presId="urn:microsoft.com/office/officeart/2005/8/layout/radial1"/>
    <dgm:cxn modelId="{696C2A22-5FBE-438E-8A3F-B6E7CDCBE317}" type="presOf" srcId="{22593165-8FCE-4C08-BA83-B3142E63D4AC}" destId="{32ADC931-02AC-4A9E-A333-7295E9F70FBD}" srcOrd="0" destOrd="0" presId="urn:microsoft.com/office/officeart/2005/8/layout/radial1"/>
    <dgm:cxn modelId="{8D57FFC9-95AD-4FE1-8816-00C4C48EB5FA}" srcId="{F40A6D12-EE94-48D8-A25E-4725D1532ED9}" destId="{CA146EB8-7BE1-463F-B3AD-5EE874D38123}" srcOrd="3" destOrd="0" parTransId="{F3BA3212-9038-458A-813E-5CFFAB9058E7}" sibTransId="{755E5C0E-980A-458F-B743-35DD31DCCE13}"/>
    <dgm:cxn modelId="{E092DFB3-4618-4CBA-B7CF-8B567F0E48CE}" srcId="{F40A6D12-EE94-48D8-A25E-4725D1532ED9}" destId="{DE62E33E-973A-46F4-B148-8045D56919F5}" srcOrd="5" destOrd="0" parTransId="{8425B477-878B-4EB2-BC58-439BF3E068ED}" sibTransId="{E49D34CA-5D3F-4518-8D09-3C5010869F26}"/>
    <dgm:cxn modelId="{6FF09EE1-547B-402B-B7F8-5F49A4586F5B}" type="presOf" srcId="{F40A6D12-EE94-48D8-A25E-4725D1532ED9}" destId="{71360756-32A7-44B2-B459-301D57345EAB}" srcOrd="0" destOrd="0" presId="urn:microsoft.com/office/officeart/2005/8/layout/radial1"/>
    <dgm:cxn modelId="{033F239A-0459-40CC-A9B0-6BF2E84E4349}" type="presOf" srcId="{3DE36B3E-4FC3-429F-AD7D-E740E2DF72B3}" destId="{7D0AF937-0F97-4865-B283-DF6070308BDC}" srcOrd="0" destOrd="0" presId="urn:microsoft.com/office/officeart/2005/8/layout/radial1"/>
    <dgm:cxn modelId="{12EAB921-F403-4A1D-B43A-02B3F08EACF3}" type="presOf" srcId="{FAEE9579-E76E-4251-A9A6-CAC757754C4B}" destId="{06110C9C-4BF4-466C-9DCB-90E49E6BC84B}" srcOrd="0" destOrd="0" presId="urn:microsoft.com/office/officeart/2005/8/layout/radial1"/>
    <dgm:cxn modelId="{5E36BFE1-AE5B-4214-A4E9-CAD85F371882}" type="presOf" srcId="{6AE58052-13CC-4ED1-B2A8-DAD04271A06D}" destId="{E1C323DF-45D8-46A0-899A-0175D3C10D08}" srcOrd="0" destOrd="0" presId="urn:microsoft.com/office/officeart/2005/8/layout/radial1"/>
    <dgm:cxn modelId="{4DD5B79D-53B1-4990-A9CF-ADC375A192E1}" type="presOf" srcId="{9AD00B70-A6F2-470F-950B-97D761AA8FAA}" destId="{B04A95D8-D363-418E-B1E5-E4E51473746B}" srcOrd="1" destOrd="0" presId="urn:microsoft.com/office/officeart/2005/8/layout/radial1"/>
    <dgm:cxn modelId="{29824217-D9D8-4B66-8F0F-7B5F12BA0FCB}" srcId="{F40A6D12-EE94-48D8-A25E-4725D1532ED9}" destId="{FAEE9579-E76E-4251-A9A6-CAC757754C4B}" srcOrd="4" destOrd="0" parTransId="{6591F8A6-EF0F-47DC-A834-934DDF264075}" sibTransId="{E5EC6BA5-7F42-4FEC-9590-79A5AFE20071}"/>
    <dgm:cxn modelId="{A3F0825E-1DC5-41A7-8AEC-BCE0CFCE9589}" type="presOf" srcId="{DE62E33E-973A-46F4-B148-8045D56919F5}" destId="{D96A87AD-BEFD-48CB-9290-E555618580F6}" srcOrd="0" destOrd="0" presId="urn:microsoft.com/office/officeart/2005/8/layout/radial1"/>
    <dgm:cxn modelId="{A390A85D-8840-4717-B22E-2784B3911E81}" type="presOf" srcId="{590E1E10-0952-41F4-98B8-7D43E5FE1178}" destId="{8C903ACA-24BB-48A2-BF42-BC7C07533998}" srcOrd="0" destOrd="0" presId="urn:microsoft.com/office/officeart/2005/8/layout/radial1"/>
    <dgm:cxn modelId="{F0520AE1-4844-4ECF-9E74-0D503E6115AF}" srcId="{F40A6D12-EE94-48D8-A25E-4725D1532ED9}" destId="{325C7257-26CD-4411-892A-B4675E38C47F}" srcOrd="6" destOrd="0" parTransId="{BB15D4CC-86B3-45D0-A86E-55A8101630F7}" sibTransId="{08D2F6D6-C7A1-43AC-A103-B6C1A02C3D31}"/>
    <dgm:cxn modelId="{DBC4EE06-A0F9-406C-9D5E-D825EA4BDEDF}" type="presOf" srcId="{9AD00B70-A6F2-470F-950B-97D761AA8FAA}" destId="{7AF2B4D5-E050-45A1-9070-941587DEC120}" srcOrd="0" destOrd="0" presId="urn:microsoft.com/office/officeart/2005/8/layout/radial1"/>
    <dgm:cxn modelId="{50189996-FB38-435E-A696-416EBDE1E421}" type="presOf" srcId="{D34DDF80-88D8-45B6-A5D1-157E2FE5E884}" destId="{202E58CF-89F9-4A70-9143-9104A4536571}" srcOrd="1" destOrd="0" presId="urn:microsoft.com/office/officeart/2005/8/layout/radial1"/>
    <dgm:cxn modelId="{DE794E43-C414-41B6-AAF6-DD251D7EECFF}" type="presOf" srcId="{BB15D4CC-86B3-45D0-A86E-55A8101630F7}" destId="{43A05688-BAFF-4038-977E-8102C2814FB7}" srcOrd="1" destOrd="0" presId="urn:microsoft.com/office/officeart/2005/8/layout/radial1"/>
    <dgm:cxn modelId="{A3B1810C-44D0-4F07-998C-C7B0C9CC2EB8}" srcId="{6AE58052-13CC-4ED1-B2A8-DAD04271A06D}" destId="{F40A6D12-EE94-48D8-A25E-4725D1532ED9}" srcOrd="0" destOrd="0" parTransId="{EE8811DA-03F0-4E8C-9D23-83F1E07A164F}" sibTransId="{B5A76DD4-DC4C-43BC-AB7E-84FA2AB60E0F}"/>
    <dgm:cxn modelId="{CF492D9E-3DED-4224-B7DE-1C5C35E57446}" type="presOf" srcId="{8425B477-878B-4EB2-BC58-439BF3E068ED}" destId="{ED9203B7-F1B6-4EDB-9084-2CCF70E4B89F}" srcOrd="1" destOrd="0" presId="urn:microsoft.com/office/officeart/2005/8/layout/radial1"/>
    <dgm:cxn modelId="{54752752-E8D2-4FBF-A60E-DE268DB0BFED}" srcId="{F40A6D12-EE94-48D8-A25E-4725D1532ED9}" destId="{590E1E10-0952-41F4-98B8-7D43E5FE1178}" srcOrd="1" destOrd="0" parTransId="{D34DDF80-88D8-45B6-A5D1-157E2FE5E884}" sibTransId="{2609ED64-6A86-4262-A7B7-32B9C7AD6F06}"/>
    <dgm:cxn modelId="{1D7B41D1-566D-428A-9A93-719EAC37F8C8}" type="presOf" srcId="{6591F8A6-EF0F-47DC-A834-934DDF264075}" destId="{D04326F9-E1FA-47A8-8448-0F0E7632AB04}" srcOrd="0" destOrd="0" presId="urn:microsoft.com/office/officeart/2005/8/layout/radial1"/>
    <dgm:cxn modelId="{4A3420C9-DAE1-436B-B7D9-2B0D584833E6}" type="presOf" srcId="{D34DDF80-88D8-45B6-A5D1-157E2FE5E884}" destId="{CE06AFE8-8464-4B50-B557-B2BD1650D553}" srcOrd="0" destOrd="0" presId="urn:microsoft.com/office/officeart/2005/8/layout/radial1"/>
    <dgm:cxn modelId="{F5E8197B-3CC8-403A-886E-E0525C5D22B5}" type="presOf" srcId="{8425B477-878B-4EB2-BC58-439BF3E068ED}" destId="{713AE8E5-C183-468A-9172-272A147E02BF}" srcOrd="0" destOrd="0" presId="urn:microsoft.com/office/officeart/2005/8/layout/radial1"/>
    <dgm:cxn modelId="{916B27F9-52B5-46C8-A1F9-F3A408D3E486}" type="presOf" srcId="{CA146EB8-7BE1-463F-B3AD-5EE874D38123}" destId="{21AB9D51-3FA2-49FA-B30B-72A3328DA186}" srcOrd="0" destOrd="0" presId="urn:microsoft.com/office/officeart/2005/8/layout/radial1"/>
    <dgm:cxn modelId="{37147CA0-D8C6-4639-B831-8A8474A663C0}" srcId="{F40A6D12-EE94-48D8-A25E-4725D1532ED9}" destId="{0E7C8C0E-AF66-4397-8BB7-09EB65B81368}" srcOrd="2" destOrd="0" parTransId="{3DE36B3E-4FC3-429F-AD7D-E740E2DF72B3}" sibTransId="{A8983891-21FF-40E6-AE6D-4204CD37717F}"/>
    <dgm:cxn modelId="{7FC2B333-9C43-4D62-838C-6504E711A339}" type="presParOf" srcId="{E1C323DF-45D8-46A0-899A-0175D3C10D08}" destId="{71360756-32A7-44B2-B459-301D57345EAB}" srcOrd="0" destOrd="0" presId="urn:microsoft.com/office/officeart/2005/8/layout/radial1"/>
    <dgm:cxn modelId="{285EFD49-8B81-456D-A9F2-070E64653F0C}" type="presParOf" srcId="{E1C323DF-45D8-46A0-899A-0175D3C10D08}" destId="{7AF2B4D5-E050-45A1-9070-941587DEC120}" srcOrd="1" destOrd="0" presId="urn:microsoft.com/office/officeart/2005/8/layout/radial1"/>
    <dgm:cxn modelId="{C45ABF96-BF5C-4DA3-AC5B-CFF2C7522B13}" type="presParOf" srcId="{7AF2B4D5-E050-45A1-9070-941587DEC120}" destId="{B04A95D8-D363-418E-B1E5-E4E51473746B}" srcOrd="0" destOrd="0" presId="urn:microsoft.com/office/officeart/2005/8/layout/radial1"/>
    <dgm:cxn modelId="{D5072DDC-1671-4E6C-8826-41A1B6D0A6D3}" type="presParOf" srcId="{E1C323DF-45D8-46A0-899A-0175D3C10D08}" destId="{32ADC931-02AC-4A9E-A333-7295E9F70FBD}" srcOrd="2" destOrd="0" presId="urn:microsoft.com/office/officeart/2005/8/layout/radial1"/>
    <dgm:cxn modelId="{BCC4CC3A-B7AD-4EE6-A93A-DBC551561B9B}" type="presParOf" srcId="{E1C323DF-45D8-46A0-899A-0175D3C10D08}" destId="{CE06AFE8-8464-4B50-B557-B2BD1650D553}" srcOrd="3" destOrd="0" presId="urn:microsoft.com/office/officeart/2005/8/layout/radial1"/>
    <dgm:cxn modelId="{7AB39E20-2300-4E88-A1BD-C7FBB104CD6F}" type="presParOf" srcId="{CE06AFE8-8464-4B50-B557-B2BD1650D553}" destId="{202E58CF-89F9-4A70-9143-9104A4536571}" srcOrd="0" destOrd="0" presId="urn:microsoft.com/office/officeart/2005/8/layout/radial1"/>
    <dgm:cxn modelId="{1D47AC7A-0EE9-4F2B-A1A0-8FC7EAF5D6E1}" type="presParOf" srcId="{E1C323DF-45D8-46A0-899A-0175D3C10D08}" destId="{8C903ACA-24BB-48A2-BF42-BC7C07533998}" srcOrd="4" destOrd="0" presId="urn:microsoft.com/office/officeart/2005/8/layout/radial1"/>
    <dgm:cxn modelId="{820E5F66-CB9E-4F47-9079-5701ABCBDDB3}" type="presParOf" srcId="{E1C323DF-45D8-46A0-899A-0175D3C10D08}" destId="{7D0AF937-0F97-4865-B283-DF6070308BDC}" srcOrd="5" destOrd="0" presId="urn:microsoft.com/office/officeart/2005/8/layout/radial1"/>
    <dgm:cxn modelId="{965D06EC-2152-45C0-8035-01274B15A16F}" type="presParOf" srcId="{7D0AF937-0F97-4865-B283-DF6070308BDC}" destId="{ADDC8881-6541-4177-9824-B7864119D399}" srcOrd="0" destOrd="0" presId="urn:microsoft.com/office/officeart/2005/8/layout/radial1"/>
    <dgm:cxn modelId="{87B9B3C6-A632-4B8F-B1BC-2270FB5B3542}" type="presParOf" srcId="{E1C323DF-45D8-46A0-899A-0175D3C10D08}" destId="{3B48E5B1-87B6-4894-AFC1-8533C9F6A6AA}" srcOrd="6" destOrd="0" presId="urn:microsoft.com/office/officeart/2005/8/layout/radial1"/>
    <dgm:cxn modelId="{F555BBBC-1FCE-41D7-871D-E9AA39BF9C5B}" type="presParOf" srcId="{E1C323DF-45D8-46A0-899A-0175D3C10D08}" destId="{C5350513-A3BE-4220-9018-B9D6D6533283}" srcOrd="7" destOrd="0" presId="urn:microsoft.com/office/officeart/2005/8/layout/radial1"/>
    <dgm:cxn modelId="{06267BBA-9218-47E8-92D6-17BB536F6F7A}" type="presParOf" srcId="{C5350513-A3BE-4220-9018-B9D6D6533283}" destId="{881831D2-9C11-48B2-9B7C-742EE55FACC3}" srcOrd="0" destOrd="0" presId="urn:microsoft.com/office/officeart/2005/8/layout/radial1"/>
    <dgm:cxn modelId="{66B69A6A-EA61-426D-B759-03E6A3ED6048}" type="presParOf" srcId="{E1C323DF-45D8-46A0-899A-0175D3C10D08}" destId="{21AB9D51-3FA2-49FA-B30B-72A3328DA186}" srcOrd="8" destOrd="0" presId="urn:microsoft.com/office/officeart/2005/8/layout/radial1"/>
    <dgm:cxn modelId="{76F3BDC1-F266-45FB-ABC2-DBF538AE5B6C}" type="presParOf" srcId="{E1C323DF-45D8-46A0-899A-0175D3C10D08}" destId="{D04326F9-E1FA-47A8-8448-0F0E7632AB04}" srcOrd="9" destOrd="0" presId="urn:microsoft.com/office/officeart/2005/8/layout/radial1"/>
    <dgm:cxn modelId="{3B68A24E-2D0F-49E3-8794-371B013D920F}" type="presParOf" srcId="{D04326F9-E1FA-47A8-8448-0F0E7632AB04}" destId="{97AC1BAD-08E0-40E3-BE8A-FC188D9BD475}" srcOrd="0" destOrd="0" presId="urn:microsoft.com/office/officeart/2005/8/layout/radial1"/>
    <dgm:cxn modelId="{F40B75C7-35C6-4C28-A412-1177A7DF0655}" type="presParOf" srcId="{E1C323DF-45D8-46A0-899A-0175D3C10D08}" destId="{06110C9C-4BF4-466C-9DCB-90E49E6BC84B}" srcOrd="10" destOrd="0" presId="urn:microsoft.com/office/officeart/2005/8/layout/radial1"/>
    <dgm:cxn modelId="{3192D7F0-A15F-477A-9906-F7A7A1A6D7D6}" type="presParOf" srcId="{E1C323DF-45D8-46A0-899A-0175D3C10D08}" destId="{713AE8E5-C183-468A-9172-272A147E02BF}" srcOrd="11" destOrd="0" presId="urn:microsoft.com/office/officeart/2005/8/layout/radial1"/>
    <dgm:cxn modelId="{B90474B1-89F8-4723-8146-015D34D66578}" type="presParOf" srcId="{713AE8E5-C183-468A-9172-272A147E02BF}" destId="{ED9203B7-F1B6-4EDB-9084-2CCF70E4B89F}" srcOrd="0" destOrd="0" presId="urn:microsoft.com/office/officeart/2005/8/layout/radial1"/>
    <dgm:cxn modelId="{B6789371-89AF-409C-BA9C-0E624246F343}" type="presParOf" srcId="{E1C323DF-45D8-46A0-899A-0175D3C10D08}" destId="{D96A87AD-BEFD-48CB-9290-E555618580F6}" srcOrd="12" destOrd="0" presId="urn:microsoft.com/office/officeart/2005/8/layout/radial1"/>
    <dgm:cxn modelId="{7B6DD537-DD65-48B0-875F-72BD407A0D2A}" type="presParOf" srcId="{E1C323DF-45D8-46A0-899A-0175D3C10D08}" destId="{6D77E7F6-94F5-4575-A80D-2BC5223FBA66}" srcOrd="13" destOrd="0" presId="urn:microsoft.com/office/officeart/2005/8/layout/radial1"/>
    <dgm:cxn modelId="{610BFC2D-E39E-4A02-B954-9100E9377444}" type="presParOf" srcId="{6D77E7F6-94F5-4575-A80D-2BC5223FBA66}" destId="{43A05688-BAFF-4038-977E-8102C2814FB7}" srcOrd="0" destOrd="0" presId="urn:microsoft.com/office/officeart/2005/8/layout/radial1"/>
    <dgm:cxn modelId="{7FBB7E07-4AC3-4322-A509-317499007217}" type="presParOf" srcId="{E1C323DF-45D8-46A0-899A-0175D3C10D08}" destId="{AFB42EDE-6F7C-493C-A767-7F1689625FCF}" srcOrd="14" destOrd="0" presId="urn:microsoft.com/office/officeart/2005/8/layout/radial1"/>
  </dgm:cxnLst>
  <dgm:bg>
    <a:gradFill>
      <a:gsLst>
        <a:gs pos="0">
          <a:srgbClr val="92D050"/>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D3192-F24F-4EAE-BCF1-A2AE8572CC5C}">
      <dsp:nvSpPr>
        <dsp:cNvPr id="0" name=""/>
        <dsp:cNvSpPr/>
      </dsp:nvSpPr>
      <dsp:spPr>
        <a:xfrm rot="5400000">
          <a:off x="-158993" y="164506"/>
          <a:ext cx="1059957" cy="741969"/>
        </a:xfrm>
        <a:prstGeom prst="chevron">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50800" h="50800" prst="angle"/>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ru-RU" sz="1800" kern="1200" dirty="0"/>
        </a:p>
      </dsp:txBody>
      <dsp:txXfrm rot="-5400000">
        <a:off x="2" y="376497"/>
        <a:ext cx="741969" cy="317988"/>
      </dsp:txXfrm>
    </dsp:sp>
    <dsp:sp modelId="{D0800573-4AD6-49AB-B5D5-E5C4D4679F42}">
      <dsp:nvSpPr>
        <dsp:cNvPr id="0" name=""/>
        <dsp:cNvSpPr/>
      </dsp:nvSpPr>
      <dsp:spPr>
        <a:xfrm rot="5400000">
          <a:off x="3951003" y="-3203521"/>
          <a:ext cx="688972" cy="7107040"/>
        </a:xfrm>
        <a:prstGeom prst="round2SameRect">
          <a:avLst/>
        </a:prstGeom>
        <a:no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p3d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Впровадження інноваційних педагогічних технологій в НВП</a:t>
          </a:r>
          <a:endParaRPr lang="ru-RU" sz="1800" b="1" kern="1200" cap="none" spc="0" dirty="0">
            <a:ln w="1905"/>
            <a:solidFill>
              <a:srgbClr val="6E2808"/>
            </a:solidFill>
            <a:effectLst>
              <a:innerShdw blurRad="69850" dist="43180" dir="5400000">
                <a:srgbClr val="000000">
                  <a:alpha val="65000"/>
                </a:srgbClr>
              </a:innerShdw>
            </a:effectLst>
          </a:endParaRPr>
        </a:p>
        <a:p>
          <a:pPr marL="171450" lvl="1" indent="-171450" algn="l" defTabSz="800100">
            <a:lnSpc>
              <a:spcPct val="90000"/>
            </a:lnSpc>
            <a:spcBef>
              <a:spcPct val="0"/>
            </a:spcBef>
            <a:spcAft>
              <a:spcPct val="15000"/>
            </a:spcAft>
            <a:buChar char="••"/>
          </a:pPr>
          <a:r>
            <a:rPr lang="uk-UA" sz="1800" b="1" kern="1200" cap="none" spc="0" dirty="0" err="1" smtClean="0">
              <a:ln w="1905"/>
              <a:solidFill>
                <a:srgbClr val="6E2808"/>
              </a:solidFill>
              <a:effectLst>
                <a:innerShdw blurRad="69850" dist="43180" dir="5400000">
                  <a:srgbClr val="000000">
                    <a:alpha val="65000"/>
                  </a:srgbClr>
                </a:innerShdw>
              </a:effectLst>
            </a:rPr>
            <a:t>допрофільне</a:t>
          </a:r>
          <a:r>
            <a:rPr lang="uk-UA" sz="1800" b="1" kern="1200" cap="none" spc="0" dirty="0" smtClean="0">
              <a:ln w="1905"/>
              <a:solidFill>
                <a:srgbClr val="6E2808"/>
              </a:solidFill>
              <a:effectLst>
                <a:innerShdw blurRad="69850" dist="43180" dir="5400000">
                  <a:srgbClr val="000000">
                    <a:alpha val="65000"/>
                  </a:srgbClr>
                </a:innerShdw>
              </a:effectLst>
            </a:rPr>
            <a:t> та профільне навчання</a:t>
          </a:r>
          <a:endParaRPr lang="ru-RU" sz="1800" b="1" kern="1200" cap="none" spc="0" dirty="0">
            <a:ln w="1905"/>
            <a:solidFill>
              <a:srgbClr val="6E2808"/>
            </a:solidFill>
            <a:effectLst>
              <a:innerShdw blurRad="69850" dist="43180" dir="5400000">
                <a:srgbClr val="000000">
                  <a:alpha val="65000"/>
                </a:srgbClr>
              </a:innerShdw>
            </a:effectLst>
          </a:endParaRPr>
        </a:p>
      </dsp:txBody>
      <dsp:txXfrm rot="-5400000">
        <a:off x="741970" y="39145"/>
        <a:ext cx="7073407" cy="621706"/>
      </dsp:txXfrm>
    </dsp:sp>
    <dsp:sp modelId="{BBF3DB3A-BD4E-4520-9C0B-DB464100217F}">
      <dsp:nvSpPr>
        <dsp:cNvPr id="0" name=""/>
        <dsp:cNvSpPr/>
      </dsp:nvSpPr>
      <dsp:spPr>
        <a:xfrm rot="5400000">
          <a:off x="-158993" y="1128040"/>
          <a:ext cx="1059957" cy="741969"/>
        </a:xfrm>
        <a:prstGeom prst="chevron">
          <a:avLst/>
        </a:prstGeom>
        <a:solidFill>
          <a:schemeClr val="accent2">
            <a:hueOff val="936304"/>
            <a:satOff val="-1168"/>
            <a:lumOff val="275"/>
            <a:alphaOff val="0"/>
          </a:schemeClr>
        </a:solidFill>
        <a:ln w="9525" cap="flat" cmpd="sng" algn="ctr">
          <a:solidFill>
            <a:schemeClr val="accent2">
              <a:hueOff val="936304"/>
              <a:satOff val="-1168"/>
              <a:lumOff val="275"/>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50800" h="50800" prst="angle"/>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ru-RU" sz="1800" kern="1200" dirty="0"/>
        </a:p>
      </dsp:txBody>
      <dsp:txXfrm rot="-5400000">
        <a:off x="2" y="1340031"/>
        <a:ext cx="741969" cy="317988"/>
      </dsp:txXfrm>
    </dsp:sp>
    <dsp:sp modelId="{1A6F74FC-0EDD-4EA8-A1DB-4A998CD791A5}">
      <dsp:nvSpPr>
        <dsp:cNvPr id="0" name=""/>
        <dsp:cNvSpPr/>
      </dsp:nvSpPr>
      <dsp:spPr>
        <a:xfrm rot="5400000">
          <a:off x="3951003" y="-2239986"/>
          <a:ext cx="688972" cy="7107040"/>
        </a:xfrm>
        <a:prstGeom prst="round2SameRect">
          <a:avLst/>
        </a:prstGeom>
        <a:noFill/>
        <a:ln w="9525" cap="flat" cmpd="sng" algn="ctr">
          <a:solidFill>
            <a:schemeClr val="accent2">
              <a:hueOff val="936304"/>
              <a:satOff val="-1168"/>
              <a:lumOff val="275"/>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25400" h="25400" prst="divot"/>
          <a:bevelB w="25400" h="254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сприяння розвитку творчого потенціалу вчителів та учнів</a:t>
          </a:r>
          <a:endParaRPr lang="ru-RU" sz="1800" b="1" kern="1200" cap="none" spc="0" dirty="0">
            <a:ln w="1905"/>
            <a:solidFill>
              <a:srgbClr val="6E2808"/>
            </a:solidFill>
            <a:effectLst>
              <a:innerShdw blurRad="69850" dist="43180" dir="5400000">
                <a:srgbClr val="000000">
                  <a:alpha val="65000"/>
                </a:srgbClr>
              </a:innerShdw>
            </a:effectLst>
          </a:endParaRPr>
        </a:p>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психолого-педагогічний супровід обдарованих учнів</a:t>
          </a:r>
          <a:endParaRPr lang="ru-RU" sz="1800" b="1" kern="1200" cap="none" spc="0" dirty="0">
            <a:ln w="1905"/>
            <a:solidFill>
              <a:srgbClr val="6E2808"/>
            </a:solidFill>
            <a:effectLst>
              <a:innerShdw blurRad="69850" dist="43180" dir="5400000">
                <a:srgbClr val="000000">
                  <a:alpha val="65000"/>
                </a:srgbClr>
              </a:innerShdw>
            </a:effectLst>
          </a:endParaRPr>
        </a:p>
      </dsp:txBody>
      <dsp:txXfrm rot="-5400000">
        <a:off x="741970" y="1002680"/>
        <a:ext cx="7073407" cy="621706"/>
      </dsp:txXfrm>
    </dsp:sp>
    <dsp:sp modelId="{006828FD-013F-4CFD-8926-53DBE58750F8}">
      <dsp:nvSpPr>
        <dsp:cNvPr id="0" name=""/>
        <dsp:cNvSpPr/>
      </dsp:nvSpPr>
      <dsp:spPr>
        <a:xfrm rot="5400000">
          <a:off x="-158993" y="2091575"/>
          <a:ext cx="1059957" cy="741969"/>
        </a:xfrm>
        <a:prstGeom prst="chevron">
          <a:avLst/>
        </a:prstGeom>
        <a:solidFill>
          <a:schemeClr val="accent2">
            <a:hueOff val="1872608"/>
            <a:satOff val="-2336"/>
            <a:lumOff val="549"/>
            <a:alphaOff val="0"/>
          </a:schemeClr>
        </a:solidFill>
        <a:ln w="9525" cap="flat" cmpd="sng" algn="ctr">
          <a:solidFill>
            <a:schemeClr val="accent2">
              <a:hueOff val="1872608"/>
              <a:satOff val="-2336"/>
              <a:lumOff val="549"/>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50800" h="50800" prst="angle"/>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ru-RU" sz="1800" kern="1200" dirty="0"/>
        </a:p>
      </dsp:txBody>
      <dsp:txXfrm rot="-5400000">
        <a:off x="2" y="2303566"/>
        <a:ext cx="741969" cy="317988"/>
      </dsp:txXfrm>
    </dsp:sp>
    <dsp:sp modelId="{5847DEB9-6912-4BD6-AFA0-B1000AB045DF}">
      <dsp:nvSpPr>
        <dsp:cNvPr id="0" name=""/>
        <dsp:cNvSpPr/>
      </dsp:nvSpPr>
      <dsp:spPr>
        <a:xfrm rot="5400000">
          <a:off x="3951003" y="-1276451"/>
          <a:ext cx="688972" cy="7107040"/>
        </a:xfrm>
        <a:prstGeom prst="round2SameRect">
          <a:avLst/>
        </a:prstGeom>
        <a:noFill/>
        <a:ln w="9525" cap="flat" cmpd="sng" algn="ctr">
          <a:solidFill>
            <a:schemeClr val="accent2">
              <a:hueOff val="1872608"/>
              <a:satOff val="-2336"/>
              <a:lumOff val="549"/>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25400" h="25400" prst="angle"/>
          <a:bevelB w="25400" h="254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особистісно орієнтоване навчання</a:t>
          </a:r>
          <a:endParaRPr lang="ru-RU" sz="1800" b="1" kern="1200" cap="none" spc="0" dirty="0">
            <a:ln w="1905"/>
            <a:solidFill>
              <a:srgbClr val="6E2808"/>
            </a:solidFill>
            <a:effectLst>
              <a:innerShdw blurRad="69850" dist="43180" dir="5400000">
                <a:srgbClr val="000000">
                  <a:alpha val="65000"/>
                </a:srgbClr>
              </a:innerShdw>
            </a:effectLst>
          </a:endParaRPr>
        </a:p>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моніторингові дослідження</a:t>
          </a:r>
          <a:r>
            <a:rPr lang="ru-RU" sz="1800" b="1" kern="1200" cap="none" spc="0" dirty="0" smtClean="0">
              <a:ln w="1905"/>
              <a:solidFill>
                <a:srgbClr val="6E2808"/>
              </a:solidFill>
              <a:effectLst>
                <a:innerShdw blurRad="69850" dist="43180" dir="5400000">
                  <a:srgbClr val="000000">
                    <a:alpha val="65000"/>
                  </a:srgbClr>
                </a:innerShdw>
              </a:effectLst>
            </a:rPr>
            <a:t> </a:t>
          </a:r>
          <a:r>
            <a:rPr lang="ru-RU" sz="1800" b="1" kern="1200" cap="none" spc="0" dirty="0" err="1" smtClean="0">
              <a:ln w="1905"/>
              <a:solidFill>
                <a:srgbClr val="6E2808"/>
              </a:solidFill>
              <a:effectLst>
                <a:innerShdw blurRad="69850" dist="43180" dir="5400000">
                  <a:srgbClr val="000000">
                    <a:alpha val="65000"/>
                  </a:srgbClr>
                </a:innerShdw>
              </a:effectLst>
            </a:rPr>
            <a:t>всіх</a:t>
          </a:r>
          <a:r>
            <a:rPr lang="ru-RU" sz="1800" b="1" kern="1200" cap="none" spc="0" dirty="0" smtClean="0">
              <a:ln w="1905"/>
              <a:solidFill>
                <a:srgbClr val="6E2808"/>
              </a:solidFill>
              <a:effectLst>
                <a:innerShdw blurRad="69850" dist="43180" dir="5400000">
                  <a:srgbClr val="000000">
                    <a:alpha val="65000"/>
                  </a:srgbClr>
                </a:innerShdw>
              </a:effectLst>
            </a:rPr>
            <a:t> </a:t>
          </a:r>
          <a:r>
            <a:rPr lang="ru-RU" sz="1800" b="1" kern="1200" cap="none" spc="0" dirty="0" err="1" smtClean="0">
              <a:ln w="1905"/>
              <a:solidFill>
                <a:srgbClr val="6E2808"/>
              </a:solidFill>
              <a:effectLst>
                <a:innerShdw blurRad="69850" dist="43180" dir="5400000">
                  <a:srgbClr val="000000">
                    <a:alpha val="65000"/>
                  </a:srgbClr>
                </a:innerShdw>
              </a:effectLst>
            </a:rPr>
            <a:t>напрямків</a:t>
          </a:r>
          <a:r>
            <a:rPr lang="ru-RU" sz="1800" b="1" kern="1200" cap="none" spc="0" dirty="0" smtClean="0">
              <a:ln w="1905"/>
              <a:solidFill>
                <a:srgbClr val="6E2808"/>
              </a:solidFill>
              <a:effectLst>
                <a:innerShdw blurRad="69850" dist="43180" dir="5400000">
                  <a:srgbClr val="000000">
                    <a:alpha val="65000"/>
                  </a:srgbClr>
                </a:innerShdw>
              </a:effectLst>
            </a:rPr>
            <a:t> НВП</a:t>
          </a:r>
          <a:endParaRPr lang="ru-RU" sz="1800" b="1" kern="1200" cap="none" spc="0" dirty="0">
            <a:ln w="1905"/>
            <a:solidFill>
              <a:srgbClr val="6E2808"/>
            </a:solidFill>
            <a:effectLst>
              <a:innerShdw blurRad="69850" dist="43180" dir="5400000">
                <a:srgbClr val="000000">
                  <a:alpha val="65000"/>
                </a:srgbClr>
              </a:innerShdw>
            </a:effectLst>
          </a:endParaRPr>
        </a:p>
      </dsp:txBody>
      <dsp:txXfrm rot="-5400000">
        <a:off x="741970" y="1966215"/>
        <a:ext cx="7073407" cy="621706"/>
      </dsp:txXfrm>
    </dsp:sp>
    <dsp:sp modelId="{586AA55D-74C2-45CB-8C0D-EC0DF1DC43E7}">
      <dsp:nvSpPr>
        <dsp:cNvPr id="0" name=""/>
        <dsp:cNvSpPr/>
      </dsp:nvSpPr>
      <dsp:spPr>
        <a:xfrm rot="5400000">
          <a:off x="-158993" y="3055110"/>
          <a:ext cx="1059957" cy="741969"/>
        </a:xfrm>
        <a:prstGeom prst="chevron">
          <a:avLst/>
        </a:prstGeom>
        <a:solidFill>
          <a:schemeClr val="accent2">
            <a:hueOff val="2808911"/>
            <a:satOff val="-3503"/>
            <a:lumOff val="824"/>
            <a:alphaOff val="0"/>
          </a:schemeClr>
        </a:solidFill>
        <a:ln w="9525" cap="flat" cmpd="sng" algn="ctr">
          <a:solidFill>
            <a:schemeClr val="accent2">
              <a:hueOff val="2808911"/>
              <a:satOff val="-3503"/>
              <a:lumOff val="824"/>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50800" h="50800" prst="angle"/>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ru-RU" sz="2200" kern="1200"/>
        </a:p>
      </dsp:txBody>
      <dsp:txXfrm rot="-5400000">
        <a:off x="2" y="3267101"/>
        <a:ext cx="741969" cy="317988"/>
      </dsp:txXfrm>
    </dsp:sp>
    <dsp:sp modelId="{01D0174F-11FC-4C58-BC4B-48E04D00592D}">
      <dsp:nvSpPr>
        <dsp:cNvPr id="0" name=""/>
        <dsp:cNvSpPr/>
      </dsp:nvSpPr>
      <dsp:spPr>
        <a:xfrm rot="5400000">
          <a:off x="3951003" y="-312917"/>
          <a:ext cx="688972" cy="7107040"/>
        </a:xfrm>
        <a:prstGeom prst="round2SameRect">
          <a:avLst/>
        </a:prstGeom>
        <a:noFill/>
        <a:ln w="9525" cap="flat" cmpd="sng" algn="ctr">
          <a:solidFill>
            <a:schemeClr val="accent2">
              <a:hueOff val="2808911"/>
              <a:satOff val="-3503"/>
              <a:lumOff val="824"/>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25400" h="25400" prst="angle"/>
          <a:bevelB w="25400" h="254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комп‘ютеризація НВП</a:t>
          </a:r>
          <a:endParaRPr lang="ru-RU" sz="1800" b="1" kern="1200" cap="none" spc="0" dirty="0">
            <a:ln w="1905"/>
            <a:solidFill>
              <a:srgbClr val="6E2808"/>
            </a:solidFill>
            <a:effectLst>
              <a:innerShdw blurRad="69850" dist="43180" dir="5400000">
                <a:srgbClr val="000000">
                  <a:alpha val="65000"/>
                </a:srgbClr>
              </a:innerShdw>
            </a:effectLst>
          </a:endParaRPr>
        </a:p>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різнобічне виховання, розвиток лідерських здібностей гімназистів</a:t>
          </a:r>
          <a:endParaRPr lang="ru-RU" sz="1800" b="1" kern="1200" cap="none" spc="0" dirty="0">
            <a:ln w="1905"/>
            <a:solidFill>
              <a:srgbClr val="6E2808"/>
            </a:solidFill>
            <a:effectLst>
              <a:innerShdw blurRad="69850" dist="43180" dir="5400000">
                <a:srgbClr val="000000">
                  <a:alpha val="65000"/>
                </a:srgbClr>
              </a:innerShdw>
            </a:effectLst>
          </a:endParaRPr>
        </a:p>
      </dsp:txBody>
      <dsp:txXfrm rot="-5400000">
        <a:off x="741970" y="2929749"/>
        <a:ext cx="7073407" cy="621706"/>
      </dsp:txXfrm>
    </dsp:sp>
    <dsp:sp modelId="{16F5D252-9B40-47EF-BEB6-D8878EF28AC7}">
      <dsp:nvSpPr>
        <dsp:cNvPr id="0" name=""/>
        <dsp:cNvSpPr/>
      </dsp:nvSpPr>
      <dsp:spPr>
        <a:xfrm rot="5400000">
          <a:off x="-158993" y="4018645"/>
          <a:ext cx="1059957" cy="741969"/>
        </a:xfrm>
        <a:prstGeom prst="chevron">
          <a:avLst/>
        </a:prstGeom>
        <a:solidFill>
          <a:schemeClr val="accent2">
            <a:hueOff val="3745215"/>
            <a:satOff val="-4671"/>
            <a:lumOff val="1098"/>
            <a:alphaOff val="0"/>
          </a:schemeClr>
        </a:solidFill>
        <a:ln w="9525" cap="flat" cmpd="sng" algn="ctr">
          <a:solidFill>
            <a:schemeClr val="accent2">
              <a:hueOff val="3745215"/>
              <a:satOff val="-4671"/>
              <a:lumOff val="1098"/>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50800" h="50800" prst="angle"/>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ru-RU" sz="2200" kern="1200"/>
        </a:p>
      </dsp:txBody>
      <dsp:txXfrm rot="-5400000">
        <a:off x="2" y="4230636"/>
        <a:ext cx="741969" cy="317988"/>
      </dsp:txXfrm>
    </dsp:sp>
    <dsp:sp modelId="{4736666A-5FC0-4727-A695-8B56074A749C}">
      <dsp:nvSpPr>
        <dsp:cNvPr id="0" name=""/>
        <dsp:cNvSpPr/>
      </dsp:nvSpPr>
      <dsp:spPr>
        <a:xfrm rot="5400000">
          <a:off x="3951003" y="650617"/>
          <a:ext cx="688972" cy="7107040"/>
        </a:xfrm>
        <a:prstGeom prst="round2SameRect">
          <a:avLst/>
        </a:prstGeom>
        <a:noFill/>
        <a:ln w="9525" cap="flat" cmpd="sng" algn="ctr">
          <a:solidFill>
            <a:schemeClr val="accent2">
              <a:hueOff val="3745215"/>
              <a:satOff val="-4671"/>
              <a:lumOff val="1098"/>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25400" h="25400" prst="angle"/>
          <a:bevelB w="25400" h="254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впровадження принципу родинності : гімназія – діти – батьки</a:t>
          </a:r>
          <a:endParaRPr lang="ru-RU" sz="1800" b="1" kern="1200" cap="none" spc="0" dirty="0">
            <a:ln w="1905"/>
            <a:solidFill>
              <a:srgbClr val="6E2808"/>
            </a:solidFill>
            <a:effectLst>
              <a:innerShdw blurRad="69850" dist="43180" dir="5400000">
                <a:srgbClr val="000000">
                  <a:alpha val="65000"/>
                </a:srgbClr>
              </a:innerShdw>
            </a:effectLst>
          </a:endParaRPr>
        </a:p>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патріотичне виховання</a:t>
          </a:r>
          <a:endParaRPr lang="ru-RU" sz="1800" b="1" kern="1200" cap="none" spc="0" dirty="0">
            <a:ln w="1905"/>
            <a:solidFill>
              <a:srgbClr val="6E2808"/>
            </a:solidFill>
            <a:effectLst>
              <a:innerShdw blurRad="69850" dist="43180" dir="5400000">
                <a:srgbClr val="000000">
                  <a:alpha val="65000"/>
                </a:srgbClr>
              </a:innerShdw>
            </a:effectLst>
          </a:endParaRPr>
        </a:p>
      </dsp:txBody>
      <dsp:txXfrm rot="-5400000">
        <a:off x="741970" y="3893284"/>
        <a:ext cx="7073407" cy="621706"/>
      </dsp:txXfrm>
    </dsp:sp>
    <dsp:sp modelId="{C30F0F93-A896-41DE-9A4A-5F00ED03E6E3}">
      <dsp:nvSpPr>
        <dsp:cNvPr id="0" name=""/>
        <dsp:cNvSpPr/>
      </dsp:nvSpPr>
      <dsp:spPr>
        <a:xfrm rot="5400000">
          <a:off x="-158993" y="4982179"/>
          <a:ext cx="1059957" cy="741969"/>
        </a:xfrm>
        <a:prstGeom prst="chevron">
          <a:avLst/>
        </a:prstGeom>
        <a:solidFill>
          <a:schemeClr val="accent2">
            <a:hueOff val="4681519"/>
            <a:satOff val="-5839"/>
            <a:lumOff val="1373"/>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50800" h="50800" prst="angle"/>
          <a:bevelB w="50800" h="50800"/>
        </a:sp3d>
      </dsp:spPr>
      <dsp:style>
        <a:lnRef idx="1">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ru-RU" sz="2200" kern="1200"/>
        </a:p>
      </dsp:txBody>
      <dsp:txXfrm rot="-5400000">
        <a:off x="2" y="5194170"/>
        <a:ext cx="741969" cy="317988"/>
      </dsp:txXfrm>
    </dsp:sp>
    <dsp:sp modelId="{9CA483E3-DB8F-4764-B6A2-3EB1F733F5CB}">
      <dsp:nvSpPr>
        <dsp:cNvPr id="0" name=""/>
        <dsp:cNvSpPr/>
      </dsp:nvSpPr>
      <dsp:spPr>
        <a:xfrm rot="5400000">
          <a:off x="3951003" y="1614152"/>
          <a:ext cx="688972" cy="7107040"/>
        </a:xfrm>
        <a:prstGeom prst="round2SameRect">
          <a:avLst/>
        </a:prstGeom>
        <a:no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threePt" dir="t"/>
        </a:scene3d>
        <a:sp3d prstMaterial="plastic">
          <a:bevelT w="25400" h="25400" prst="angle"/>
          <a:bevelB w="25400" h="254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uk-UA" sz="1800" b="1" kern="1200" cap="none" spc="0" dirty="0" smtClean="0">
              <a:ln w="1905"/>
              <a:solidFill>
                <a:srgbClr val="6E2808"/>
              </a:solidFill>
              <a:effectLst>
                <a:innerShdw blurRad="69850" dist="43180" dir="5400000">
                  <a:srgbClr val="000000">
                    <a:alpha val="65000"/>
                  </a:srgbClr>
                </a:innerShdw>
              </a:effectLst>
            </a:rPr>
            <a:t>євроінтеграція в освіті, міжнародне співробітництво</a:t>
          </a:r>
          <a:endParaRPr lang="ru-RU" sz="1800" b="1" kern="1200" cap="none" spc="0" dirty="0">
            <a:ln w="1905"/>
            <a:solidFill>
              <a:srgbClr val="6E2808"/>
            </a:solidFill>
            <a:effectLst>
              <a:innerShdw blurRad="69850" dist="43180" dir="5400000">
                <a:srgbClr val="000000">
                  <a:alpha val="65000"/>
                </a:srgbClr>
              </a:innerShdw>
            </a:effectLst>
          </a:endParaRPr>
        </a:p>
      </dsp:txBody>
      <dsp:txXfrm rot="-5400000">
        <a:off x="741970" y="4856819"/>
        <a:ext cx="7073407" cy="621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60756-32A7-44B2-B459-301D57345EAB}">
      <dsp:nvSpPr>
        <dsp:cNvPr id="0" name=""/>
        <dsp:cNvSpPr/>
      </dsp:nvSpPr>
      <dsp:spPr>
        <a:xfrm>
          <a:off x="2571729" y="1928836"/>
          <a:ext cx="3028405" cy="1488467"/>
        </a:xfrm>
        <a:prstGeom prst="ellips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300" b="1" i="0" u="none" strike="noStrike" kern="1200" cap="none" normalizeH="0" baseline="0" dirty="0" smtClean="0">
              <a:ln/>
              <a:solidFill>
                <a:srgbClr val="FFFF00"/>
              </a:solidFill>
              <a:effectLst/>
              <a:latin typeface="Times New Roman" pitchFamily="18" charset="0"/>
              <a:cs typeface="Arial" charset="0"/>
            </a:rPr>
            <a:t>Зміст виховання</a:t>
          </a:r>
          <a:endParaRPr kumimoji="0" lang="ru-RU" sz="3300" b="1" i="0" u="none" strike="noStrike" kern="1200" cap="none" normalizeH="0" baseline="0" dirty="0" smtClean="0">
            <a:ln/>
            <a:solidFill>
              <a:srgbClr val="FFFF00"/>
            </a:solidFill>
            <a:effectLst/>
            <a:latin typeface="Times New Roman" pitchFamily="18" charset="0"/>
            <a:cs typeface="Arial" charset="0"/>
          </a:endParaRPr>
        </a:p>
      </dsp:txBody>
      <dsp:txXfrm>
        <a:off x="3015229" y="2146817"/>
        <a:ext cx="2141405" cy="1052505"/>
      </dsp:txXfrm>
    </dsp:sp>
    <dsp:sp modelId="{7AF2B4D5-E050-45A1-9070-941587DEC120}">
      <dsp:nvSpPr>
        <dsp:cNvPr id="0" name=""/>
        <dsp:cNvSpPr/>
      </dsp:nvSpPr>
      <dsp:spPr>
        <a:xfrm rot="16815568">
          <a:off x="4033471" y="1693662"/>
          <a:ext cx="454164" cy="29300"/>
        </a:xfrm>
        <a:custGeom>
          <a:avLst/>
          <a:gdLst/>
          <a:ahLst/>
          <a:cxnLst/>
          <a:rect l="0" t="0" r="0" b="0"/>
          <a:pathLst>
            <a:path>
              <a:moveTo>
                <a:pt x="0" y="14650"/>
              </a:moveTo>
              <a:lnTo>
                <a:pt x="454164"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a:off x="4249199" y="1696958"/>
        <a:ext cx="22708" cy="22708"/>
      </dsp:txXfrm>
    </dsp:sp>
    <dsp:sp modelId="{32ADC931-02AC-4A9E-A333-7295E9F70FBD}">
      <dsp:nvSpPr>
        <dsp:cNvPr id="0" name=""/>
        <dsp:cNvSpPr/>
      </dsp:nvSpPr>
      <dsp:spPr>
        <a:xfrm>
          <a:off x="3071801" y="1"/>
          <a:ext cx="2726499" cy="1488467"/>
        </a:xfrm>
        <a:prstGeom prst="ellipse">
          <a:avLst/>
        </a:prstGeom>
        <a:gradFill rotWithShape="0">
          <a:gsLst>
            <a:gs pos="0">
              <a:srgbClr val="5E9EFF"/>
            </a:gs>
            <a:gs pos="39999">
              <a:srgbClr val="85C2FF"/>
            </a:gs>
            <a:gs pos="70000">
              <a:srgbClr val="C4D6EB"/>
            </a:gs>
            <a:gs pos="100000">
              <a:srgbClr val="FFEBFA"/>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tx1"/>
              </a:solidFill>
            </a:rPr>
            <a:t>Ціннісне ставлення особистості до суспільства і держави </a:t>
          </a:r>
          <a:endParaRPr kumimoji="0" lang="ru-RU" sz="1600" b="1" i="0" u="none" strike="noStrike" kern="1200" cap="none" normalizeH="0" baseline="0" dirty="0" smtClean="0">
            <a:ln/>
            <a:solidFill>
              <a:schemeClr val="tx1"/>
            </a:solidFill>
            <a:effectLst/>
            <a:latin typeface="Times New Roman" pitchFamily="18" charset="0"/>
            <a:cs typeface="Arial" charset="0"/>
          </a:endParaRPr>
        </a:p>
      </dsp:txBody>
      <dsp:txXfrm>
        <a:off x="3471088" y="217982"/>
        <a:ext cx="1927925" cy="1052505"/>
      </dsp:txXfrm>
    </dsp:sp>
    <dsp:sp modelId="{CE06AFE8-8464-4B50-B557-B2BD1650D553}">
      <dsp:nvSpPr>
        <dsp:cNvPr id="0" name=""/>
        <dsp:cNvSpPr/>
      </dsp:nvSpPr>
      <dsp:spPr>
        <a:xfrm rot="20478149">
          <a:off x="5317587" y="2142264"/>
          <a:ext cx="586959" cy="29300"/>
        </a:xfrm>
        <a:custGeom>
          <a:avLst/>
          <a:gdLst/>
          <a:ahLst/>
          <a:cxnLst/>
          <a:rect l="0" t="0" r="0" b="0"/>
          <a:pathLst>
            <a:path>
              <a:moveTo>
                <a:pt x="0" y="14650"/>
              </a:moveTo>
              <a:lnTo>
                <a:pt x="586959"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a:off x="5596392" y="2142240"/>
        <a:ext cx="29347" cy="29347"/>
      </dsp:txXfrm>
    </dsp:sp>
    <dsp:sp modelId="{8C903ACA-24BB-48A2-BF42-BC7C07533998}">
      <dsp:nvSpPr>
        <dsp:cNvPr id="0" name=""/>
        <dsp:cNvSpPr/>
      </dsp:nvSpPr>
      <dsp:spPr>
        <a:xfrm>
          <a:off x="5624201" y="897472"/>
          <a:ext cx="3018403" cy="1488467"/>
        </a:xfrm>
        <a:prstGeom prst="ellipse">
          <a:avLst/>
        </a:prstGeom>
        <a:solidFill>
          <a:schemeClr val="accent1">
            <a:shade val="80000"/>
            <a:hueOff val="51041"/>
            <a:satOff val="-732"/>
            <a:lumOff val="42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bg2">
                  <a:lumMod val="90000"/>
                </a:schemeClr>
              </a:solidFill>
            </a:rPr>
            <a:t>Ціннісне ставлення до людей </a:t>
          </a:r>
          <a:r>
            <a:rPr kumimoji="0" lang="ru-RU" sz="1600" b="1" i="0" u="none" strike="noStrike" kern="1200" cap="none" normalizeH="0" baseline="0" dirty="0" smtClean="0">
              <a:ln/>
              <a:solidFill>
                <a:schemeClr val="bg2">
                  <a:lumMod val="90000"/>
                </a:schemeClr>
              </a:solidFill>
              <a:effectLst/>
              <a:latin typeface="Times New Roman" pitchFamily="18" charset="0"/>
              <a:cs typeface="Arial" charset="0"/>
            </a:rPr>
            <a:t> </a:t>
          </a:r>
        </a:p>
      </dsp:txBody>
      <dsp:txXfrm>
        <a:off x="6066236" y="1115453"/>
        <a:ext cx="2134333" cy="1052505"/>
      </dsp:txXfrm>
    </dsp:sp>
    <dsp:sp modelId="{7D0AF937-0F97-4865-B283-DF6070308BDC}">
      <dsp:nvSpPr>
        <dsp:cNvPr id="0" name=""/>
        <dsp:cNvSpPr/>
      </dsp:nvSpPr>
      <dsp:spPr>
        <a:xfrm rot="660196">
          <a:off x="5492738" y="2944870"/>
          <a:ext cx="132805" cy="29300"/>
        </a:xfrm>
        <a:custGeom>
          <a:avLst/>
          <a:gdLst/>
          <a:ahLst/>
          <a:cxnLst/>
          <a:rect l="0" t="0" r="0" b="0"/>
          <a:pathLst>
            <a:path>
              <a:moveTo>
                <a:pt x="0" y="14650"/>
              </a:moveTo>
              <a:lnTo>
                <a:pt x="132805"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a:off x="5555821" y="2956200"/>
        <a:ext cx="6640" cy="6640"/>
      </dsp:txXfrm>
    </dsp:sp>
    <dsp:sp modelId="{3B48E5B1-87B6-4894-AFC1-8533C9F6A6AA}">
      <dsp:nvSpPr>
        <dsp:cNvPr id="0" name=""/>
        <dsp:cNvSpPr/>
      </dsp:nvSpPr>
      <dsp:spPr>
        <a:xfrm>
          <a:off x="5439338" y="2552158"/>
          <a:ext cx="3704661" cy="1488467"/>
        </a:xfrm>
        <a:prstGeom prst="ellipse">
          <a:avLst/>
        </a:prstGeom>
        <a:gradFill rotWithShape="0">
          <a:gsLst>
            <a:gs pos="0">
              <a:srgbClr val="FBEAC7"/>
            </a:gs>
            <a:gs pos="17999">
              <a:srgbClr val="FEE7F2"/>
            </a:gs>
            <a:gs pos="36000">
              <a:srgbClr val="FAC77D"/>
            </a:gs>
            <a:gs pos="61000">
              <a:srgbClr val="FBA97D"/>
            </a:gs>
            <a:gs pos="82001">
              <a:srgbClr val="FBD49C"/>
            </a:gs>
            <a:gs pos="100000">
              <a:srgbClr val="FEE7F2"/>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tx1"/>
              </a:solidFill>
            </a:rPr>
            <a:t>Ціннісне ставлення до природи </a:t>
          </a:r>
          <a:r>
            <a:rPr kumimoji="0" lang="ru-RU" sz="1600" b="1" i="0" u="none" strike="noStrike" kern="1200" cap="none" normalizeH="0" baseline="0" dirty="0" smtClean="0">
              <a:ln/>
              <a:solidFill>
                <a:schemeClr val="tx1"/>
              </a:solidFill>
              <a:effectLst/>
              <a:latin typeface="Times New Roman" pitchFamily="18" charset="0"/>
              <a:cs typeface="Arial" charset="0"/>
            </a:rPr>
            <a:t> </a:t>
          </a:r>
        </a:p>
      </dsp:txBody>
      <dsp:txXfrm>
        <a:off x="5981873" y="2770139"/>
        <a:ext cx="2619591" cy="1052505"/>
      </dsp:txXfrm>
    </dsp:sp>
    <dsp:sp modelId="{C5350513-A3BE-4220-9018-B9D6D6533283}">
      <dsp:nvSpPr>
        <dsp:cNvPr id="0" name=""/>
        <dsp:cNvSpPr/>
      </dsp:nvSpPr>
      <dsp:spPr>
        <a:xfrm rot="2256579">
          <a:off x="4719188" y="3817882"/>
          <a:ext cx="1743623" cy="29300"/>
        </a:xfrm>
        <a:custGeom>
          <a:avLst/>
          <a:gdLst/>
          <a:ahLst/>
          <a:cxnLst/>
          <a:rect l="0" t="0" r="0" b="0"/>
          <a:pathLst>
            <a:path>
              <a:moveTo>
                <a:pt x="0" y="14650"/>
              </a:moveTo>
              <a:lnTo>
                <a:pt x="1743623"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uk-UA" sz="600" kern="1200"/>
        </a:p>
      </dsp:txBody>
      <dsp:txXfrm>
        <a:off x="5547409" y="3788942"/>
        <a:ext cx="87181" cy="87181"/>
      </dsp:txXfrm>
    </dsp:sp>
    <dsp:sp modelId="{21AB9D51-3FA2-49FA-B30B-72A3328DA186}">
      <dsp:nvSpPr>
        <dsp:cNvPr id="0" name=""/>
        <dsp:cNvSpPr/>
      </dsp:nvSpPr>
      <dsp:spPr>
        <a:xfrm>
          <a:off x="5157929" y="4290051"/>
          <a:ext cx="3986070" cy="1488467"/>
        </a:xfrm>
        <a:prstGeom prst="ellipse">
          <a:avLst/>
        </a:prstGeom>
        <a:gradFill rotWithShape="0">
          <a:gsLst>
            <a:gs pos="0">
              <a:srgbClr val="FFEFD1"/>
            </a:gs>
            <a:gs pos="64999">
              <a:srgbClr val="F0EBD5"/>
            </a:gs>
            <a:gs pos="100000">
              <a:srgbClr val="D1C39F"/>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tx1"/>
              </a:solidFill>
            </a:rPr>
            <a:t>Ціннісне ставлення до мистецтва </a:t>
          </a:r>
          <a:r>
            <a:rPr kumimoji="0" lang="ru-RU" sz="1600" b="1" i="0" u="none" strike="noStrike" kern="1200" cap="none" normalizeH="0" baseline="0" dirty="0" smtClean="0">
              <a:ln/>
              <a:solidFill>
                <a:schemeClr val="tx1"/>
              </a:solidFill>
              <a:effectLst/>
              <a:latin typeface="Times New Roman" pitchFamily="18" charset="0"/>
              <a:cs typeface="Arial" charset="0"/>
            </a:rPr>
            <a:t> </a:t>
          </a:r>
        </a:p>
      </dsp:txBody>
      <dsp:txXfrm>
        <a:off x="5741675" y="4508032"/>
        <a:ext cx="2818578" cy="1052505"/>
      </dsp:txXfrm>
    </dsp:sp>
    <dsp:sp modelId="{D04326F9-E1FA-47A8-8448-0F0E7632AB04}">
      <dsp:nvSpPr>
        <dsp:cNvPr id="0" name=""/>
        <dsp:cNvSpPr/>
      </dsp:nvSpPr>
      <dsp:spPr>
        <a:xfrm rot="7103590">
          <a:off x="2956815" y="3819076"/>
          <a:ext cx="1003461" cy="29300"/>
        </a:xfrm>
        <a:custGeom>
          <a:avLst/>
          <a:gdLst/>
          <a:ahLst/>
          <a:cxnLst/>
          <a:rect l="0" t="0" r="0" b="0"/>
          <a:pathLst>
            <a:path>
              <a:moveTo>
                <a:pt x="0" y="14650"/>
              </a:moveTo>
              <a:lnTo>
                <a:pt x="1003461"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rot="10800000">
        <a:off x="3433459" y="3808640"/>
        <a:ext cx="50173" cy="50173"/>
      </dsp:txXfrm>
    </dsp:sp>
    <dsp:sp modelId="{06110C9C-4BF4-466C-9DCB-90E49E6BC84B}">
      <dsp:nvSpPr>
        <dsp:cNvPr id="0" name=""/>
        <dsp:cNvSpPr/>
      </dsp:nvSpPr>
      <dsp:spPr>
        <a:xfrm>
          <a:off x="1285851" y="4251082"/>
          <a:ext cx="3089611" cy="1488467"/>
        </a:xfrm>
        <a:prstGeom prst="ellipse">
          <a:avLst/>
        </a:prstGeom>
        <a:gradFill rotWithShape="0">
          <a:gsLst>
            <a:gs pos="0">
              <a:srgbClr val="5E9EFF"/>
            </a:gs>
            <a:gs pos="39999">
              <a:srgbClr val="85C2FF"/>
            </a:gs>
            <a:gs pos="70000">
              <a:srgbClr val="C4D6EB"/>
            </a:gs>
            <a:gs pos="100000">
              <a:srgbClr val="FFEBFA"/>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tx1"/>
              </a:solidFill>
            </a:rPr>
            <a:t>Ціннісне ставлення до праці </a:t>
          </a:r>
          <a:r>
            <a:rPr kumimoji="0" lang="ru-RU" sz="1600" b="1" i="0" u="none" strike="noStrike" kern="1200" cap="none" normalizeH="0" baseline="0" dirty="0" smtClean="0">
              <a:ln/>
              <a:solidFill>
                <a:schemeClr val="tx1"/>
              </a:solidFill>
              <a:effectLst/>
              <a:latin typeface="Times New Roman" pitchFamily="18" charset="0"/>
              <a:cs typeface="Arial" charset="0"/>
            </a:rPr>
            <a:t> </a:t>
          </a:r>
        </a:p>
      </dsp:txBody>
      <dsp:txXfrm>
        <a:off x="1738314" y="4469063"/>
        <a:ext cx="2184685" cy="1052505"/>
      </dsp:txXfrm>
    </dsp:sp>
    <dsp:sp modelId="{713AE8E5-C183-468A-9172-272A147E02BF}">
      <dsp:nvSpPr>
        <dsp:cNvPr id="0" name=""/>
        <dsp:cNvSpPr/>
      </dsp:nvSpPr>
      <dsp:spPr>
        <a:xfrm rot="9964376">
          <a:off x="2433286" y="3030390"/>
          <a:ext cx="305245" cy="29300"/>
        </a:xfrm>
        <a:custGeom>
          <a:avLst/>
          <a:gdLst/>
          <a:ahLst/>
          <a:cxnLst/>
          <a:rect l="0" t="0" r="0" b="0"/>
          <a:pathLst>
            <a:path>
              <a:moveTo>
                <a:pt x="0" y="14650"/>
              </a:moveTo>
              <a:lnTo>
                <a:pt x="305245"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rot="10800000">
        <a:off x="2578277" y="3037409"/>
        <a:ext cx="15262" cy="15262"/>
      </dsp:txXfrm>
    </dsp:sp>
    <dsp:sp modelId="{D96A87AD-BEFD-48CB-9290-E555618580F6}">
      <dsp:nvSpPr>
        <dsp:cNvPr id="0" name=""/>
        <dsp:cNvSpPr/>
      </dsp:nvSpPr>
      <dsp:spPr>
        <a:xfrm>
          <a:off x="0" y="2627375"/>
          <a:ext cx="2537955" cy="1488467"/>
        </a:xfrm>
        <a:prstGeom prst="ellipse">
          <a:avLst/>
        </a:prstGeom>
        <a:solidFill>
          <a:schemeClr val="accent1">
            <a:shade val="80000"/>
            <a:hueOff val="255205"/>
            <a:satOff val="-3660"/>
            <a:lumOff val="213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tx1"/>
              </a:solidFill>
            </a:rPr>
            <a:t>Ціннісне ставлення до себе </a:t>
          </a:r>
          <a:r>
            <a:rPr kumimoji="0" lang="ru-RU" sz="1600" b="1" i="0" u="none" strike="noStrike" kern="1200" cap="none" normalizeH="0" baseline="0" dirty="0" smtClean="0">
              <a:ln/>
              <a:solidFill>
                <a:schemeClr val="tx1"/>
              </a:solidFill>
              <a:effectLst/>
              <a:latin typeface="Times New Roman" pitchFamily="18" charset="0"/>
              <a:cs typeface="Arial" charset="0"/>
            </a:rPr>
            <a:t> </a:t>
          </a:r>
        </a:p>
      </dsp:txBody>
      <dsp:txXfrm>
        <a:off x="371675" y="2845356"/>
        <a:ext cx="1794605" cy="1052505"/>
      </dsp:txXfrm>
    </dsp:sp>
    <dsp:sp modelId="{6D77E7F6-94F5-4575-A80D-2BC5223FBA66}">
      <dsp:nvSpPr>
        <dsp:cNvPr id="0" name=""/>
        <dsp:cNvSpPr/>
      </dsp:nvSpPr>
      <dsp:spPr>
        <a:xfrm rot="12351506">
          <a:off x="2757827" y="2078480"/>
          <a:ext cx="263114" cy="29300"/>
        </a:xfrm>
        <a:custGeom>
          <a:avLst/>
          <a:gdLst/>
          <a:ahLst/>
          <a:cxnLst/>
          <a:rect l="0" t="0" r="0" b="0"/>
          <a:pathLst>
            <a:path>
              <a:moveTo>
                <a:pt x="0" y="14650"/>
              </a:moveTo>
              <a:lnTo>
                <a:pt x="263114" y="14650"/>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uk-UA" sz="500" kern="1200"/>
        </a:p>
      </dsp:txBody>
      <dsp:txXfrm rot="10800000">
        <a:off x="2882807" y="2086553"/>
        <a:ext cx="13155" cy="13155"/>
      </dsp:txXfrm>
    </dsp:sp>
    <dsp:sp modelId="{AFB42EDE-6F7C-493C-A767-7F1689625FCF}">
      <dsp:nvSpPr>
        <dsp:cNvPr id="0" name=""/>
        <dsp:cNvSpPr/>
      </dsp:nvSpPr>
      <dsp:spPr>
        <a:xfrm>
          <a:off x="0" y="747064"/>
          <a:ext cx="3295332" cy="1488467"/>
        </a:xfrm>
        <a:prstGeom prst="ellipse">
          <a:avLst/>
        </a:prstGeom>
        <a:gradFill rotWithShape="0">
          <a:gsLst>
            <a:gs pos="0">
              <a:srgbClr val="FBEAC7"/>
            </a:gs>
            <a:gs pos="17999">
              <a:srgbClr val="FEE7F2"/>
            </a:gs>
            <a:gs pos="36000">
              <a:srgbClr val="FAC77D"/>
            </a:gs>
            <a:gs pos="61000">
              <a:srgbClr val="FBA97D"/>
            </a:gs>
            <a:gs pos="82001">
              <a:srgbClr val="FBD49C"/>
            </a:gs>
            <a:gs pos="100000">
              <a:srgbClr val="FEE7F2"/>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1600" b="1" kern="1200" dirty="0" smtClean="0">
              <a:solidFill>
                <a:schemeClr val="tx1"/>
              </a:solidFill>
            </a:rPr>
            <a:t>Ціннісне ставлення до свого фізичного , психічного,соціального "Я" </a:t>
          </a:r>
          <a:r>
            <a:rPr kumimoji="0" lang="ru-RU" sz="1600" b="1" i="0" u="none" strike="noStrike" kern="1200" cap="none" normalizeH="0" baseline="0" dirty="0" smtClean="0">
              <a:ln/>
              <a:solidFill>
                <a:schemeClr val="tx1"/>
              </a:solidFill>
              <a:effectLst/>
              <a:latin typeface="Times New Roman" pitchFamily="18" charset="0"/>
              <a:cs typeface="Arial" charset="0"/>
            </a:rPr>
            <a:t> </a:t>
          </a:r>
        </a:p>
      </dsp:txBody>
      <dsp:txXfrm>
        <a:off x="482590" y="965045"/>
        <a:ext cx="2330152" cy="10525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5310F0-DCD7-47EC-933E-4E211C368DC5}" type="datetimeFigureOut">
              <a:rPr lang="ru-RU" smtClean="0"/>
              <a:pPr/>
              <a:t>10.06.2015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BCE7AE-2F93-47D2-A284-516AC646168F}" type="slidenum">
              <a:rPr lang="ru-RU" smtClean="0"/>
              <a:pPr/>
              <a:t>‹#›</a:t>
            </a:fld>
            <a:endParaRPr lang="ru-RU"/>
          </a:p>
        </p:txBody>
      </p:sp>
    </p:spTree>
    <p:extLst>
      <p:ext uri="{BB962C8B-B14F-4D97-AF65-F5344CB8AC3E}">
        <p14:creationId xmlns:p14="http://schemas.microsoft.com/office/powerpoint/2010/main" xmlns="" val="87371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9BCE7AE-2F93-47D2-A284-516AC646168F}"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11878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75826E-3C63-4F8A-9DCD-7E9E38986B6E}" type="slidenum">
              <a:rPr lang="ru-RU"/>
              <a:pPr fontAlgn="base">
                <a:spcBef>
                  <a:spcPct val="0"/>
                </a:spcBef>
                <a:spcAft>
                  <a:spcPct val="0"/>
                </a:spcAft>
                <a:defRPr/>
              </a:pPr>
              <a:t>40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bwMode="auto">
          <a:noFill/>
          <a:ln>
            <a:solidFill>
              <a:srgbClr val="000000"/>
            </a:solidFill>
            <a:miter lim="800000"/>
            <a:headEnd/>
            <a:tailEnd/>
          </a:ln>
        </p:spPr>
      </p:sp>
      <p:sp>
        <p:nvSpPr>
          <p:cNvPr id="276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k-UA" smtClean="0"/>
          </a:p>
        </p:txBody>
      </p:sp>
      <p:sp>
        <p:nvSpPr>
          <p:cNvPr id="2"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111872-B0FD-41B5-AA6F-D67EF11A08FA}" type="slidenum">
              <a:rPr lang="ru-RU"/>
              <a:pPr fontAlgn="base">
                <a:spcBef>
                  <a:spcPct val="0"/>
                </a:spcBef>
                <a:spcAft>
                  <a:spcPct val="0"/>
                </a:spcAft>
                <a:defRPr/>
              </a:pPr>
              <a:t>97</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0500665-5176-46A7-AA09-97557F687BB4}" type="slidenum">
              <a:rPr lang="ru-RU" smtClean="0"/>
              <a:pPr/>
              <a:t>106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388981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32312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109392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158134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354475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27027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134525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306866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85732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249023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351B9BD-AD1D-48AF-B1CA-AA26CCA9866C}" type="datetimeFigureOut">
              <a:rPr lang="ru-RU" smtClean="0"/>
              <a:pPr/>
              <a:t>10.06.2015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381326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1B9BD-AD1D-48AF-B1CA-AA26CCA9866C}" type="datetimeFigureOut">
              <a:rPr lang="ru-RU" smtClean="0"/>
              <a:pPr/>
              <a:t>10.06.2015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532C1-3A2D-48E2-A2FF-88E9F2FBFAF4}" type="slidenum">
              <a:rPr lang="ru-RU" smtClean="0"/>
              <a:pPr/>
              <a:t>‹#›</a:t>
            </a:fld>
            <a:endParaRPr lang="ru-RU"/>
          </a:p>
        </p:txBody>
      </p:sp>
    </p:spTree>
    <p:extLst>
      <p:ext uri="{BB962C8B-B14F-4D97-AF65-F5344CB8AC3E}">
        <p14:creationId xmlns:p14="http://schemas.microsoft.com/office/powerpoint/2010/main" xmlns="" val="31442811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01.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03.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4.jpeg"/><Relationship Id="rId4" Type="http://schemas.openxmlformats.org/officeDocument/2006/relationships/image" Target="../media/image19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06.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05.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208.jpeg"/><Relationship Id="rId4" Type="http://schemas.openxmlformats.org/officeDocument/2006/relationships/image" Target="../media/image207.jpeg"/></Relationships>
</file>

<file path=ppt/slides/_rels/slide10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2.xml"/><Relationship Id="rId5" Type="http://schemas.openxmlformats.org/officeDocument/2006/relationships/image" Target="../media/image212.jpeg"/><Relationship Id="rId4" Type="http://schemas.openxmlformats.org/officeDocument/2006/relationships/image" Target="../media/image211.jpeg"/></Relationships>
</file>

<file path=ppt/slides/_rels/slide109.xml.rels><?xml version="1.0" encoding="UTF-8" standalone="yes"?>
<Relationships xmlns="http://schemas.openxmlformats.org/package/2006/relationships"><Relationship Id="rId8" Type="http://schemas.openxmlformats.org/officeDocument/2006/relationships/image" Target="../media/image218.jpeg"/><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 Id="rId9" Type="http://schemas.openxmlformats.org/officeDocument/2006/relationships/image" Target="../media/image2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http://osvita-yu.mk.ua/images/photos/TRASH/20_10_14/akcia_2014_9.jpg" TargetMode="External"/><Relationship Id="rId7" Type="http://schemas.openxmlformats.org/officeDocument/2006/relationships/image" Target="../media/image226.jpeg"/><Relationship Id="rId2" Type="http://schemas.openxmlformats.org/officeDocument/2006/relationships/image" Target="../media/image223.jpeg"/><Relationship Id="rId1" Type="http://schemas.openxmlformats.org/officeDocument/2006/relationships/slideLayout" Target="../slideLayouts/slideLayout2.xml"/><Relationship Id="rId6" Type="http://schemas.openxmlformats.org/officeDocument/2006/relationships/image" Target="../media/image225.jpeg"/><Relationship Id="rId5" Type="http://schemas.openxmlformats.org/officeDocument/2006/relationships/image" Target="http://osvita-yu.mk.ua/images/photos/TRASH/20_10_14/akcia_2014_5.jpg" TargetMode="External"/><Relationship Id="rId4" Type="http://schemas.openxmlformats.org/officeDocument/2006/relationships/image" Target="../media/image224.jpeg"/><Relationship Id="rId9" Type="http://schemas.openxmlformats.org/officeDocument/2006/relationships/image" Target="../media/image228.jpeg"/></Relationships>
</file>

<file path=ppt/slides/_rels/slide11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png"/><Relationship Id="rId1" Type="http://schemas.openxmlformats.org/officeDocument/2006/relationships/slideLayout" Target="../slideLayouts/slideLayout2.xml"/><Relationship Id="rId4" Type="http://schemas.openxmlformats.org/officeDocument/2006/relationships/image" Target="../media/image231.jpeg"/></Relationships>
</file>

<file path=ppt/slides/_rels/slide11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5" Type="http://schemas.openxmlformats.org/officeDocument/2006/relationships/hyperlink" Target="http://yu.mk.ua/news/6623.html" TargetMode="External"/><Relationship Id="rId4" Type="http://schemas.openxmlformats.org/officeDocument/2006/relationships/image" Target="../media/image234.jpeg"/></Relationships>
</file>

<file path=ppt/slides/_rels/slide11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2.jpeg"/><Relationship Id="rId7" Type="http://schemas.openxmlformats.org/officeDocument/2006/relationships/image" Target="../media/image15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jpeg"/><Relationship Id="rId4" Type="http://schemas.openxmlformats.org/officeDocument/2006/relationships/image" Target="../media/image243.jpeg"/></Relationships>
</file>

<file path=ppt/slides/_rels/slide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9.jpeg"/><Relationship Id="rId5" Type="http://schemas.openxmlformats.org/officeDocument/2006/relationships/image" Target="../media/image248.jpeg"/><Relationship Id="rId4" Type="http://schemas.openxmlformats.org/officeDocument/2006/relationships/image" Target="../media/image247.jpeg"/><Relationship Id="rId9" Type="http://schemas.openxmlformats.org/officeDocument/2006/relationships/image" Target="../media/image252.jpe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4.jpeg"/><Relationship Id="rId2" Type="http://schemas.openxmlformats.org/officeDocument/2006/relationships/image" Target="../media/image252.jpeg"/><Relationship Id="rId1" Type="http://schemas.openxmlformats.org/officeDocument/2006/relationships/slideLayout" Target="../slideLayouts/slideLayout2.xml"/><Relationship Id="rId6" Type="http://schemas.openxmlformats.org/officeDocument/2006/relationships/image" Target="../media/image246.jpeg"/><Relationship Id="rId5" Type="http://schemas.openxmlformats.org/officeDocument/2006/relationships/image" Target="../media/image251.jpeg"/><Relationship Id="rId4" Type="http://schemas.openxmlformats.org/officeDocument/2006/relationships/image" Target="../media/image253.jpeg"/></Relationships>
</file>

<file path=ppt/slides/_rels/slide12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8.jpeg"/><Relationship Id="rId4" Type="http://schemas.openxmlformats.org/officeDocument/2006/relationships/image" Target="../media/image257.png"/></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2.jpeg"/><Relationship Id="rId4" Type="http://schemas.openxmlformats.org/officeDocument/2006/relationships/image" Target="../media/image261.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5.jpeg"/><Relationship Id="rId4" Type="http://schemas.openxmlformats.org/officeDocument/2006/relationships/image" Target="../media/image264.jpeg"/></Relationships>
</file>

<file path=ppt/slides/_rels/slide131.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jpeg"/><Relationship Id="rId7" Type="http://schemas.openxmlformats.org/officeDocument/2006/relationships/image" Target="../media/image27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jpeg"/><Relationship Id="rId9" Type="http://schemas.openxmlformats.org/officeDocument/2006/relationships/image" Target="../media/image272.jpeg"/></Relationships>
</file>

<file path=ppt/slides/_rels/slide132.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png"/><Relationship Id="rId2" Type="http://schemas.openxmlformats.org/officeDocument/2006/relationships/image" Target="../media/image273.png"/><Relationship Id="rId1" Type="http://schemas.openxmlformats.org/officeDocument/2006/relationships/slideLayout" Target="../slideLayouts/slideLayout1.xml"/><Relationship Id="rId6" Type="http://schemas.openxmlformats.org/officeDocument/2006/relationships/image" Target="../media/image277.png"/><Relationship Id="rId5" Type="http://schemas.openxmlformats.org/officeDocument/2006/relationships/image" Target="../media/image276.png"/><Relationship Id="rId4" Type="http://schemas.openxmlformats.org/officeDocument/2006/relationships/image" Target="../media/image275.png"/></Relationships>
</file>

<file path=ppt/slides/_rels/slide133.xml.rels><?xml version="1.0" encoding="UTF-8" standalone="yes"?>
<Relationships xmlns="http://schemas.openxmlformats.org/package/2006/relationships"><Relationship Id="rId3" Type="http://schemas.openxmlformats.org/officeDocument/2006/relationships/image" Target="../media/image279.jpeg"/><Relationship Id="rId7" Type="http://schemas.openxmlformats.org/officeDocument/2006/relationships/image" Target="../media/image282.jpeg"/><Relationship Id="rId2" Type="http://schemas.openxmlformats.org/officeDocument/2006/relationships/image" Target="../media/image27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1.jpeg"/><Relationship Id="rId4" Type="http://schemas.openxmlformats.org/officeDocument/2006/relationships/image" Target="../media/image280.jpeg"/></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 Id="rId4" Type="http://schemas.openxmlformats.org/officeDocument/2006/relationships/image" Target="../media/image286.jpeg"/></Relationships>
</file>

<file path=ppt/slides/_rels/slide137.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2.xml"/><Relationship Id="rId4" Type="http://schemas.openxmlformats.org/officeDocument/2006/relationships/image" Target="../media/image30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6.jpeg"/><Relationship Id="rId7" Type="http://schemas.openxmlformats.org/officeDocument/2006/relationships/image" Target="../media/image310.jpeg"/><Relationship Id="rId2" Type="http://schemas.openxmlformats.org/officeDocument/2006/relationships/image" Target="../media/image305.jpeg"/><Relationship Id="rId1" Type="http://schemas.openxmlformats.org/officeDocument/2006/relationships/slideLayout" Target="../slideLayouts/slideLayout6.xml"/><Relationship Id="rId6" Type="http://schemas.openxmlformats.org/officeDocument/2006/relationships/image" Target="../media/image309.jpeg"/><Relationship Id="rId5" Type="http://schemas.openxmlformats.org/officeDocument/2006/relationships/image" Target="../media/image308.jpeg"/><Relationship Id="rId4" Type="http://schemas.openxmlformats.org/officeDocument/2006/relationships/image" Target="../media/image307.jpeg"/></Relationships>
</file>

<file path=ppt/slides/_rels/slide154.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_____Microsoft_Office_Excel_97-20031.xls"/></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interbuh.com.ua/ua/documents/oneregulations/219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image" Target="../media/image23.jpeg"/><Relationship Id="rId9"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2.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1.jpe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edumeter.com.ua/"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package" Target="../embeddings/_________Microsoft_Office_Word3.docx"/><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7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diagramLayout" Target="../diagrams/layout2.xml"/><Relationship Id="rId7" Type="http://schemas.openxmlformats.org/officeDocument/2006/relationships/image" Target="../media/image9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91.gif"/><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3.jpeg"/><Relationship Id="rId4" Type="http://schemas.openxmlformats.org/officeDocument/2006/relationships/image" Target="../media/image132.jpeg"/></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jpeg"/></Relationships>
</file>

<file path=ppt/slides/_rels/slide9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 Id="rId4" Type="http://schemas.openxmlformats.org/officeDocument/2006/relationships/image" Target="../media/image148.jpeg"/></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9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97.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rot="5400000">
            <a:off x="2477294" y="3427149"/>
            <a:ext cx="2393951" cy="158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5" name="Picture 3" descr="F:\ФОТО КОЛЕКТИВА\Ha4XMAwuLYQ.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6308" r="5481"/>
          <a:stretch>
            <a:fillRect/>
          </a:stretch>
        </p:blipFill>
        <p:spPr bwMode="auto">
          <a:xfrm>
            <a:off x="179512" y="5934"/>
            <a:ext cx="8712968" cy="6790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0394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692696"/>
            <a:ext cx="8229600" cy="5760640"/>
          </a:xfrm>
        </p:spPr>
        <p:txBody>
          <a:bodyPr>
            <a:noAutofit/>
          </a:bodyPr>
          <a:lstStyle/>
          <a:p>
            <a:pPr marL="0" indent="0">
              <a:buNone/>
            </a:pPr>
            <a:r>
              <a:rPr lang="uk-UA" sz="2800" b="1" dirty="0" smtClean="0">
                <a:solidFill>
                  <a:srgbClr val="7030A0"/>
                </a:solidFill>
              </a:rPr>
              <a:t>Педагогічний колектив гімназії в основному стабільний, має високий професійний рівень.</a:t>
            </a:r>
            <a:endParaRPr lang="ru-RU" sz="2800" b="1" dirty="0" smtClean="0">
              <a:solidFill>
                <a:srgbClr val="7030A0"/>
              </a:solidFill>
            </a:endParaRPr>
          </a:p>
          <a:p>
            <a:pPr marL="0" indent="0">
              <a:buNone/>
            </a:pPr>
            <a:r>
              <a:rPr lang="uk-UA" sz="2800" b="1" dirty="0" smtClean="0">
                <a:solidFill>
                  <a:srgbClr val="7030A0"/>
                </a:solidFill>
              </a:rPr>
              <a:t>	Заміщення вакансій педагогічних   працівників відбувається за рахунок штатних одиниць закладу та працівників-сумісників ЮЗШ№1 з таких предметів як образотворче мистецтво, трудове навчання, «Захист Вітчизни». Основним пріоритетом щодо розстановки педагогічних кадрів є педагогічний досвід та кваліфікація вчителя, наступність у роботі вчителя з класами, характер психолого-педагогічних взаємин між суб’єктами навчально-виховного процесу. </a:t>
            </a:r>
            <a:endParaRPr lang="ru-RU" sz="2800" b="1" dirty="0" smtClean="0">
              <a:solidFill>
                <a:srgbClr val="7030A0"/>
              </a:solidFill>
            </a:endParaRPr>
          </a:p>
          <a:p>
            <a:endParaRPr lang="ru-RU" sz="2800" b="1" dirty="0">
              <a:solidFill>
                <a:srgbClr val="7030A0"/>
              </a:solidFill>
            </a:endParaRPr>
          </a:p>
        </p:txBody>
      </p:sp>
    </p:spTree>
    <p:extLst>
      <p:ext uri="{BB962C8B-B14F-4D97-AF65-F5344CB8AC3E}">
        <p14:creationId xmlns:p14="http://schemas.microsoft.com/office/powerpoint/2010/main" xmlns="" val="13028710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0" y="0"/>
            <a:ext cx="9144000" cy="1268413"/>
          </a:xfrm>
          <a:gradFill rotWithShape="0">
            <a:gsLst>
              <a:gs pos="0">
                <a:srgbClr val="CCCCFF"/>
              </a:gs>
              <a:gs pos="17999">
                <a:srgbClr val="99CCFF"/>
              </a:gs>
              <a:gs pos="36000">
                <a:srgbClr val="9966FF"/>
              </a:gs>
              <a:gs pos="61000">
                <a:srgbClr val="CC99FF"/>
              </a:gs>
              <a:gs pos="82001">
                <a:srgbClr val="99CCFF"/>
              </a:gs>
              <a:gs pos="100000">
                <a:srgbClr val="CCCCFF"/>
              </a:gs>
            </a:gsLst>
            <a:lin ang="5400000"/>
          </a:gradFill>
        </p:spPr>
        <p:txBody>
          <a:bodyPr>
            <a:normAutofit fontScale="90000"/>
          </a:bodyPr>
          <a:lstStyle/>
          <a:p>
            <a:pPr eaLnBrk="1" hangingPunct="1"/>
            <a:r>
              <a:rPr lang="uk-UA" sz="4000" dirty="0" smtClean="0"/>
              <a:t>Клуб  старшокласників  </a:t>
            </a:r>
            <a:br>
              <a:rPr lang="uk-UA" sz="4000" dirty="0" smtClean="0"/>
            </a:br>
            <a:r>
              <a:rPr lang="uk-UA" sz="4000" dirty="0" smtClean="0"/>
              <a:t>“МОЛОДІЖНИЙ   КВАРТАЛ”</a:t>
            </a:r>
            <a:endParaRPr lang="ru-RU" sz="4000" dirty="0" smtClean="0"/>
          </a:p>
        </p:txBody>
      </p:sp>
      <p:sp>
        <p:nvSpPr>
          <p:cNvPr id="15363" name="TextBox 14"/>
          <p:cNvSpPr txBox="1">
            <a:spLocks noChangeArrowheads="1"/>
          </p:cNvSpPr>
          <p:nvPr/>
        </p:nvSpPr>
        <p:spPr bwMode="auto">
          <a:xfrm>
            <a:off x="0" y="1142984"/>
            <a:ext cx="5724525" cy="2585323"/>
          </a:xfrm>
          <a:prstGeom prst="rect">
            <a:avLst/>
          </a:prstGeom>
          <a:noFill/>
          <a:ln w="9525">
            <a:noFill/>
            <a:miter lim="800000"/>
            <a:headEnd/>
            <a:tailEnd/>
          </a:ln>
        </p:spPr>
        <p:txBody>
          <a:bodyPr>
            <a:spAutoFit/>
          </a:bodyPr>
          <a:lstStyle/>
          <a:p>
            <a:pPr algn="ctr"/>
            <a:r>
              <a:rPr lang="uk-UA" dirty="0">
                <a:latin typeface="Calibri" pitchFamily="34" charset="0"/>
              </a:rPr>
              <a:t>Створений з числа </a:t>
            </a:r>
          </a:p>
          <a:p>
            <a:pPr algn="ctr"/>
            <a:r>
              <a:rPr lang="uk-UA" dirty="0">
                <a:latin typeface="Calibri" pitchFamily="34" charset="0"/>
              </a:rPr>
              <a:t>учнів старших класів </a:t>
            </a:r>
            <a:r>
              <a:rPr lang="uk-UA" dirty="0" smtClean="0">
                <a:latin typeface="Calibri" pitchFamily="34" charset="0"/>
              </a:rPr>
              <a:t> з</a:t>
            </a:r>
            <a:endParaRPr lang="uk-UA" dirty="0">
              <a:latin typeface="Calibri" pitchFamily="34" charset="0"/>
            </a:endParaRPr>
          </a:p>
          <a:p>
            <a:pPr algn="ctr"/>
            <a:r>
              <a:rPr lang="uk-UA" dirty="0">
                <a:latin typeface="Calibri" pitchFamily="34" charset="0"/>
              </a:rPr>
              <a:t>метою об'єднати підлітків за інтересами.</a:t>
            </a:r>
          </a:p>
          <a:p>
            <a:pPr algn="ctr"/>
            <a:r>
              <a:rPr lang="uk-UA" dirty="0">
                <a:latin typeface="Calibri" pitchFamily="34" charset="0"/>
              </a:rPr>
              <a:t>Усі заходи спрямовані на формування особистості молодої людини.</a:t>
            </a:r>
          </a:p>
          <a:p>
            <a:pPr algn="ctr"/>
            <a:r>
              <a:rPr lang="uk-UA" dirty="0">
                <a:latin typeface="Calibri" pitchFamily="34" charset="0"/>
              </a:rPr>
              <a:t>На засіданнях клубу розглядаються питання, які цікавлять сучасну  молодь</a:t>
            </a:r>
            <a:r>
              <a:rPr lang="uk-UA" dirty="0" smtClean="0">
                <a:latin typeface="Calibri" pitchFamily="34" charset="0"/>
              </a:rPr>
              <a:t>.</a:t>
            </a:r>
          </a:p>
          <a:p>
            <a:pPr algn="ctr"/>
            <a:r>
              <a:rPr lang="uk-UA" i="1" dirty="0" smtClean="0">
                <a:latin typeface="Calibri" pitchFamily="34" charset="0"/>
              </a:rPr>
              <a:t>Куратори – Бескубська Діна Володимирівна</a:t>
            </a:r>
          </a:p>
          <a:p>
            <a:pPr algn="ctr"/>
            <a:r>
              <a:rPr lang="uk-UA" i="1" dirty="0" smtClean="0">
                <a:latin typeface="Calibri" pitchFamily="34" charset="0"/>
              </a:rPr>
              <a:t>Ільїна  Юлія  Вадимівна </a:t>
            </a:r>
            <a:endParaRPr lang="ru-RU" i="1" dirty="0">
              <a:latin typeface="Calibri" pitchFamily="34" charset="0"/>
            </a:endParaRPr>
          </a:p>
        </p:txBody>
      </p:sp>
      <p:pic>
        <p:nvPicPr>
          <p:cNvPr id="5122" name="Picture 2" descr="D:\организаторство\2 фото\02.12.2015. Фестиваль країн світу\12(119).jpg"/>
          <p:cNvPicPr>
            <a:picLocks noChangeAspect="1" noChangeArrowheads="1"/>
          </p:cNvPicPr>
          <p:nvPr/>
        </p:nvPicPr>
        <p:blipFill>
          <a:blip r:embed="rId2" cstate="print"/>
          <a:srcRect/>
          <a:stretch>
            <a:fillRect/>
          </a:stretch>
        </p:blipFill>
        <p:spPr bwMode="auto">
          <a:xfrm>
            <a:off x="5852945" y="1427313"/>
            <a:ext cx="3164582" cy="2597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G:\фото\фіз.JPG"/>
          <p:cNvPicPr>
            <a:picLocks noChangeAspect="1" noChangeArrowheads="1"/>
          </p:cNvPicPr>
          <p:nvPr/>
        </p:nvPicPr>
        <p:blipFill rotWithShape="1">
          <a:blip r:embed="rId3" cstate="print">
            <a:extLst/>
          </a:blip>
          <a:srcRect l="5405" t="16406" r="5743"/>
          <a:stretch/>
        </p:blipFill>
        <p:spPr bwMode="auto">
          <a:xfrm>
            <a:off x="5901217" y="4130451"/>
            <a:ext cx="3136111" cy="258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6" name="Picture 7" descr="IMG_7153"/>
          <p:cNvPicPr>
            <a:picLocks noChangeAspect="1" noChangeArrowheads="1"/>
          </p:cNvPicPr>
          <p:nvPr/>
        </p:nvPicPr>
        <p:blipFill>
          <a:blip r:embed="rId4" cstate="print"/>
          <a:srcRect/>
          <a:stretch>
            <a:fillRect/>
          </a:stretch>
        </p:blipFill>
        <p:spPr bwMode="auto">
          <a:xfrm>
            <a:off x="928662" y="3643314"/>
            <a:ext cx="4248150" cy="3000372"/>
          </a:xfrm>
          <a:prstGeom prst="rect">
            <a:avLst/>
          </a:prstGeom>
          <a:noFill/>
          <a:ln w="9525">
            <a:noFill/>
            <a:miter lim="800000"/>
            <a:headEnd/>
            <a:tailEnd/>
          </a:ln>
        </p:spPr>
      </p:pic>
    </p:spTree>
    <p:extLst>
      <p:ext uri="{BB962C8B-B14F-4D97-AF65-F5344CB8AC3E}">
        <p14:creationId xmlns:p14="http://schemas.microsoft.com/office/powerpoint/2010/main" xmlns="" val="41426402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1507" name="Заголовок 1"/>
          <p:cNvSpPr>
            <a:spLocks noGrp="1"/>
          </p:cNvSpPr>
          <p:nvPr>
            <p:ph type="title"/>
          </p:nvPr>
        </p:nvSpPr>
        <p:spPr>
          <a:xfrm>
            <a:off x="1" y="0"/>
            <a:ext cx="4572000" cy="979489"/>
          </a:xfrm>
        </p:spPr>
        <p:txBody>
          <a:bodyPr>
            <a:normAutofit fontScale="90000"/>
          </a:bodyPr>
          <a:lstStyle/>
          <a:p>
            <a:pPr eaLnBrk="1" hangingPunct="1"/>
            <a:r>
              <a:rPr lang="uk-UA" sz="2800" b="1" dirty="0" smtClean="0">
                <a:solidFill>
                  <a:srgbClr val="C00000"/>
                </a:solidFill>
              </a:rPr>
              <a:t>РЕАЛІЗАЦІЯ ПРОЕКТУ “НАША ПІДТРИМКА – КРОК ДО СПІЛЬНОЇ ПЕРЕМОГИ”</a:t>
            </a:r>
            <a:endParaRPr lang="ru-RU" sz="2800" b="1" dirty="0" smtClean="0">
              <a:solidFill>
                <a:srgbClr val="C00000"/>
              </a:solidFill>
            </a:endParaRPr>
          </a:p>
        </p:txBody>
      </p:sp>
      <p:sp>
        <p:nvSpPr>
          <p:cNvPr id="5" name="Содержимое 4"/>
          <p:cNvSpPr>
            <a:spLocks noGrp="1"/>
          </p:cNvSpPr>
          <p:nvPr>
            <p:ph idx="1"/>
          </p:nvPr>
        </p:nvSpPr>
        <p:spPr>
          <a:xfrm>
            <a:off x="0" y="1071546"/>
            <a:ext cx="4357686" cy="928694"/>
          </a:xfrm>
        </p:spPr>
        <p:txBody>
          <a:bodyPr rtlCol="0">
            <a:normAutofit fontScale="55000" lnSpcReduction="20000"/>
          </a:bodyPr>
          <a:lstStyle/>
          <a:p>
            <a:pPr eaLnBrk="1" fontAlgn="auto" hangingPunct="1">
              <a:spcAft>
                <a:spcPts val="0"/>
              </a:spcAft>
              <a:buFont typeface="Arial" pitchFamily="34" charset="0"/>
              <a:buNone/>
              <a:defRPr/>
            </a:pPr>
            <a:r>
              <a:rPr lang="uk-UA" sz="3400" dirty="0" smtClean="0">
                <a:solidFill>
                  <a:schemeClr val="accent2">
                    <a:lumMod val="50000"/>
                  </a:schemeClr>
                </a:solidFill>
              </a:rPr>
              <a:t>Керівник волонтерського руху – </a:t>
            </a:r>
          </a:p>
          <a:p>
            <a:pPr eaLnBrk="1" fontAlgn="auto" hangingPunct="1">
              <a:spcAft>
                <a:spcPts val="0"/>
              </a:spcAft>
              <a:buFont typeface="Arial" pitchFamily="34" charset="0"/>
              <a:buNone/>
              <a:defRPr/>
            </a:pPr>
            <a:r>
              <a:rPr lang="uk-UA" sz="3400" dirty="0" smtClean="0">
                <a:solidFill>
                  <a:schemeClr val="accent2">
                    <a:lumMod val="50000"/>
                  </a:schemeClr>
                </a:solidFill>
              </a:rPr>
              <a:t>Рудих Кирило (7(11)-Б клас)</a:t>
            </a:r>
          </a:p>
          <a:p>
            <a:pPr eaLnBrk="1" fontAlgn="auto" hangingPunct="1">
              <a:spcAft>
                <a:spcPts val="0"/>
              </a:spcAft>
              <a:buFont typeface="Arial" pitchFamily="34" charset="0"/>
              <a:buNone/>
              <a:defRPr/>
            </a:pPr>
            <a:r>
              <a:rPr lang="uk-UA" sz="2900" dirty="0" smtClean="0">
                <a:solidFill>
                  <a:schemeClr val="accent2">
                    <a:lumMod val="50000"/>
                  </a:schemeClr>
                </a:solidFill>
              </a:rPr>
              <a:t>куратор </a:t>
            </a:r>
            <a:r>
              <a:rPr lang="uk-UA" sz="2900" dirty="0" err="1" smtClean="0">
                <a:solidFill>
                  <a:schemeClr val="accent2">
                    <a:lumMod val="50000"/>
                  </a:schemeClr>
                </a:solidFill>
              </a:rPr>
              <a:t>Пелюх</a:t>
            </a:r>
            <a:r>
              <a:rPr lang="uk-UA" sz="2900" dirty="0" smtClean="0">
                <a:solidFill>
                  <a:schemeClr val="accent2">
                    <a:lumMod val="50000"/>
                  </a:schemeClr>
                </a:solidFill>
              </a:rPr>
              <a:t> Юлія Юріївна</a:t>
            </a:r>
            <a:endParaRPr lang="ru-RU" sz="2900" dirty="0">
              <a:solidFill>
                <a:schemeClr val="accent2">
                  <a:lumMod val="50000"/>
                </a:schemeClr>
              </a:solidFill>
            </a:endParaRPr>
          </a:p>
        </p:txBody>
      </p:sp>
      <p:pic>
        <p:nvPicPr>
          <p:cNvPr id="2050" name="Picture 2" descr="D:\организаторство\2 фото\13.03.2015. Акція УКРАЇНА - ЦЕ Я\2(1193).jpg"/>
          <p:cNvPicPr>
            <a:picLocks noChangeAspect="1" noChangeArrowheads="1"/>
          </p:cNvPicPr>
          <p:nvPr/>
        </p:nvPicPr>
        <p:blipFill>
          <a:blip r:embed="rId3" cstate="print"/>
          <a:srcRect/>
          <a:stretch>
            <a:fillRect/>
          </a:stretch>
        </p:blipFill>
        <p:spPr bwMode="auto">
          <a:xfrm rot="21324422">
            <a:off x="214282" y="2000240"/>
            <a:ext cx="2778116" cy="25479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D:\организаторство\2 фото\13.03.2015. Акція УКРАЇНА - ЦЕ Я\1(1314).jpg"/>
          <p:cNvPicPr>
            <a:picLocks noChangeAspect="1" noChangeArrowheads="1"/>
          </p:cNvPicPr>
          <p:nvPr/>
        </p:nvPicPr>
        <p:blipFill>
          <a:blip r:embed="rId4" cstate="print"/>
          <a:srcRect l="17480" r="6054"/>
          <a:stretch>
            <a:fillRect/>
          </a:stretch>
        </p:blipFill>
        <p:spPr bwMode="auto">
          <a:xfrm>
            <a:off x="500034" y="4286256"/>
            <a:ext cx="2857520" cy="2357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организаторство\фото\зустрыч з АТОшниками 17.02.2015\IMG_1907.JPG"/>
          <p:cNvPicPr>
            <a:picLocks noChangeAspect="1" noChangeArrowheads="1"/>
          </p:cNvPicPr>
          <p:nvPr/>
        </p:nvPicPr>
        <p:blipFill>
          <a:blip r:embed="rId5" cstate="print"/>
          <a:srcRect l="5263" t="23810" r="13158"/>
          <a:stretch>
            <a:fillRect/>
          </a:stretch>
        </p:blipFill>
        <p:spPr bwMode="auto">
          <a:xfrm rot="291365">
            <a:off x="5233895" y="1789101"/>
            <a:ext cx="3547510" cy="2285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D:\организаторство\фото\зустріч з учасниками АТО 20.11.2014\IMG_1818.JPG"/>
          <p:cNvPicPr>
            <a:picLocks noChangeAspect="1" noChangeArrowheads="1"/>
          </p:cNvPicPr>
          <p:nvPr/>
        </p:nvPicPr>
        <p:blipFill>
          <a:blip r:embed="rId6" cstate="print"/>
          <a:srcRect l="10959" t="20455" r="30137" b="15908"/>
          <a:stretch>
            <a:fillRect/>
          </a:stretch>
        </p:blipFill>
        <p:spPr bwMode="auto">
          <a:xfrm>
            <a:off x="3000364" y="2071678"/>
            <a:ext cx="2071702" cy="2000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5" name="Picture 7" descr="D:\организаторство\фото\фото з благод акції до Дня Св. Валентина 14.02.2015\DSC01704.JPG"/>
          <p:cNvPicPr>
            <a:picLocks noChangeAspect="1" noChangeArrowheads="1"/>
          </p:cNvPicPr>
          <p:nvPr/>
        </p:nvPicPr>
        <p:blipFill>
          <a:blip r:embed="rId7" cstate="print"/>
          <a:srcRect/>
          <a:stretch>
            <a:fillRect/>
          </a:stretch>
        </p:blipFill>
        <p:spPr bwMode="auto">
          <a:xfrm rot="21436464">
            <a:off x="2988290" y="4050076"/>
            <a:ext cx="2145548" cy="254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D:\организаторство\фото\Я - Волноваха\IMG_7759.JPG"/>
          <p:cNvPicPr>
            <a:picLocks noChangeAspect="1" noChangeArrowheads="1"/>
          </p:cNvPicPr>
          <p:nvPr/>
        </p:nvPicPr>
        <p:blipFill>
          <a:blip r:embed="rId8" cstate="print"/>
          <a:srcRect t="10416"/>
          <a:stretch>
            <a:fillRect/>
          </a:stretch>
        </p:blipFill>
        <p:spPr bwMode="auto">
          <a:xfrm rot="264899">
            <a:off x="7862631" y="44094"/>
            <a:ext cx="1214430" cy="1785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7" name="Picture 9" descr="D:\организаторство\організатор 2014-2015\концерт госпиталь\стенд АТО\Печать\новый 222222.jpg"/>
          <p:cNvPicPr>
            <a:picLocks noChangeAspect="1" noChangeArrowheads="1"/>
          </p:cNvPicPr>
          <p:nvPr/>
        </p:nvPicPr>
        <p:blipFill>
          <a:blip r:embed="rId9" cstate="print"/>
          <a:srcRect/>
          <a:stretch>
            <a:fillRect/>
          </a:stretch>
        </p:blipFill>
        <p:spPr bwMode="auto">
          <a:xfrm>
            <a:off x="5214942" y="4071942"/>
            <a:ext cx="3786182" cy="2520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descr="F:\Дина Владим\АТО\IMG_5150.JPG"/>
          <p:cNvPicPr/>
          <p:nvPr/>
        </p:nvPicPr>
        <p:blipFill>
          <a:blip r:embed="rId10" cstate="print"/>
          <a:srcRect l="3157" t="23036" r="2419" b="9804"/>
          <a:stretch>
            <a:fillRect/>
          </a:stretch>
        </p:blipFill>
        <p:spPr bwMode="auto">
          <a:xfrm>
            <a:off x="4572000" y="0"/>
            <a:ext cx="3071834" cy="1785926"/>
          </a:xfrm>
          <a:prstGeom prst="rect">
            <a:avLst/>
          </a:prstGeom>
          <a:noFill/>
          <a:ln w="9525">
            <a:noFill/>
            <a:miter lim="800000"/>
            <a:headEnd/>
            <a:tailEnd/>
          </a:ln>
        </p:spPr>
      </p:pic>
    </p:spTree>
    <p:extLst>
      <p:ext uri="{BB962C8B-B14F-4D97-AF65-F5344CB8AC3E}">
        <p14:creationId xmlns:p14="http://schemas.microsoft.com/office/powerpoint/2010/main" xmlns="" val="26700138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Благодійні ярмарки</a:t>
            </a:r>
            <a:endParaRPr lang="ru-RU" dirty="0"/>
          </a:p>
        </p:txBody>
      </p:sp>
      <p:sp>
        <p:nvSpPr>
          <p:cNvPr id="3" name="Содержимое 2"/>
          <p:cNvSpPr>
            <a:spLocks noGrp="1"/>
          </p:cNvSpPr>
          <p:nvPr>
            <p:ph idx="1"/>
          </p:nvPr>
        </p:nvSpPr>
        <p:spPr>
          <a:xfrm>
            <a:off x="457200" y="1600201"/>
            <a:ext cx="2614602" cy="1971675"/>
          </a:xfrm>
        </p:spPr>
        <p:txBody>
          <a:bodyPr/>
          <a:lstStyle/>
          <a:p>
            <a:endParaRPr lang="ru-RU" dirty="0"/>
          </a:p>
        </p:txBody>
      </p:sp>
      <p:pic>
        <p:nvPicPr>
          <p:cNvPr id="7170" name="Picture 2" descr="120920147709"/>
          <p:cNvPicPr>
            <a:picLocks noChangeAspect="1" noChangeArrowheads="1"/>
          </p:cNvPicPr>
          <p:nvPr/>
        </p:nvPicPr>
        <p:blipFill>
          <a:blip r:embed="rId2" cstate="print"/>
          <a:srcRect/>
          <a:stretch>
            <a:fillRect/>
          </a:stretch>
        </p:blipFill>
        <p:spPr bwMode="auto">
          <a:xfrm>
            <a:off x="357158" y="1500174"/>
            <a:ext cx="2743200" cy="2057400"/>
          </a:xfrm>
          <a:prstGeom prst="rect">
            <a:avLst/>
          </a:prstGeom>
          <a:noFill/>
          <a:ln w="9525">
            <a:noFill/>
            <a:miter lim="800000"/>
            <a:headEnd/>
            <a:tailEnd/>
          </a:ln>
        </p:spPr>
      </p:pic>
      <p:pic>
        <p:nvPicPr>
          <p:cNvPr id="7171" name="Picture 3" descr="D:\организаторство\фото\Ярмарка 12.09.2014\DSC_0057.JPG"/>
          <p:cNvPicPr>
            <a:picLocks noChangeAspect="1" noChangeArrowheads="1"/>
          </p:cNvPicPr>
          <p:nvPr/>
        </p:nvPicPr>
        <p:blipFill>
          <a:blip r:embed="rId3" cstate="print"/>
          <a:srcRect t="50497" r="68664"/>
          <a:stretch>
            <a:fillRect/>
          </a:stretch>
        </p:blipFill>
        <p:spPr bwMode="auto">
          <a:xfrm>
            <a:off x="7143736" y="0"/>
            <a:ext cx="2000264" cy="1643050"/>
          </a:xfrm>
          <a:prstGeom prst="rect">
            <a:avLst/>
          </a:prstGeom>
          <a:noFill/>
        </p:spPr>
      </p:pic>
      <p:pic>
        <p:nvPicPr>
          <p:cNvPr id="7172" name="Picture 4" descr="D:\организаторство\фото\Ярмарка 12.09.2014\DSC_0040.JPG"/>
          <p:cNvPicPr>
            <a:picLocks noChangeAspect="1" noChangeArrowheads="1"/>
          </p:cNvPicPr>
          <p:nvPr/>
        </p:nvPicPr>
        <p:blipFill>
          <a:blip r:embed="rId4" cstate="print"/>
          <a:srcRect l="9550"/>
          <a:stretch>
            <a:fillRect/>
          </a:stretch>
        </p:blipFill>
        <p:spPr bwMode="auto">
          <a:xfrm>
            <a:off x="3643306" y="1357298"/>
            <a:ext cx="3382922" cy="2486716"/>
          </a:xfrm>
          <a:prstGeom prst="rect">
            <a:avLst/>
          </a:prstGeom>
          <a:noFill/>
        </p:spPr>
      </p:pic>
      <p:pic>
        <p:nvPicPr>
          <p:cNvPr id="7173" name="Picture 5" descr="D:\организаторство\фото\Ярмарка 12.09.2014\DSC_0066.JPG"/>
          <p:cNvPicPr>
            <a:picLocks noChangeAspect="1" noChangeArrowheads="1"/>
          </p:cNvPicPr>
          <p:nvPr/>
        </p:nvPicPr>
        <p:blipFill>
          <a:blip r:embed="rId5" cstate="print"/>
          <a:srcRect/>
          <a:stretch>
            <a:fillRect/>
          </a:stretch>
        </p:blipFill>
        <p:spPr bwMode="auto">
          <a:xfrm>
            <a:off x="142844" y="3786166"/>
            <a:ext cx="4620151" cy="3071834"/>
          </a:xfrm>
          <a:prstGeom prst="rect">
            <a:avLst/>
          </a:prstGeom>
          <a:noFill/>
        </p:spPr>
      </p:pic>
      <p:pic>
        <p:nvPicPr>
          <p:cNvPr id="9" name="Picture 6" descr="D:\организаторство\фото\Ярмарка 12.09.2014\DSC_0068.JPG"/>
          <p:cNvPicPr>
            <a:picLocks noChangeAspect="1" noChangeArrowheads="1"/>
          </p:cNvPicPr>
          <p:nvPr/>
        </p:nvPicPr>
        <p:blipFill>
          <a:blip r:embed="rId6" cstate="print"/>
          <a:srcRect/>
          <a:stretch>
            <a:fillRect/>
          </a:stretch>
        </p:blipFill>
        <p:spPr bwMode="auto">
          <a:xfrm>
            <a:off x="7192416" y="2000240"/>
            <a:ext cx="1951584" cy="2935253"/>
          </a:xfrm>
          <a:prstGeom prst="rect">
            <a:avLst/>
          </a:prstGeom>
          <a:noFill/>
        </p:spPr>
      </p:pic>
      <p:pic>
        <p:nvPicPr>
          <p:cNvPr id="7175" name="Picture 7" descr="D:\организаторство\фото\Ярмарка 12.09.2014\DSC_0059.JPG"/>
          <p:cNvPicPr>
            <a:picLocks noChangeAspect="1" noChangeArrowheads="1"/>
          </p:cNvPicPr>
          <p:nvPr/>
        </p:nvPicPr>
        <p:blipFill>
          <a:blip r:embed="rId7" cstate="print"/>
          <a:srcRect l="6137" t="14615" r="38626"/>
          <a:stretch>
            <a:fillRect/>
          </a:stretch>
        </p:blipFill>
        <p:spPr bwMode="auto">
          <a:xfrm>
            <a:off x="5143504" y="4214818"/>
            <a:ext cx="2154744" cy="2214578"/>
          </a:xfrm>
          <a:prstGeom prst="rect">
            <a:avLst/>
          </a:prstGeom>
          <a:noFill/>
        </p:spPr>
      </p:pic>
    </p:spTree>
    <p:extLst>
      <p:ext uri="{BB962C8B-B14F-4D97-AF65-F5344CB8AC3E}">
        <p14:creationId xmlns:p14="http://schemas.microsoft.com/office/powerpoint/2010/main" xmlns="" val="39440942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077" name="Picture 5" descr="D:\организаторство\фото\10888442_363961973776689_4423987568518809062_n.jpg"/>
          <p:cNvPicPr>
            <a:picLocks noChangeAspect="1" noChangeArrowheads="1"/>
          </p:cNvPicPr>
          <p:nvPr/>
        </p:nvPicPr>
        <p:blipFill>
          <a:blip r:embed="rId3" cstate="print"/>
          <a:srcRect/>
          <a:stretch>
            <a:fillRect/>
          </a:stretch>
        </p:blipFill>
        <p:spPr bwMode="auto">
          <a:xfrm>
            <a:off x="142844" y="142852"/>
            <a:ext cx="4000496" cy="2946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D:\организаторство\фото\10891922_364417163731170_4867718438609603143_n.jpg"/>
          <p:cNvPicPr>
            <a:picLocks noChangeAspect="1" noChangeArrowheads="1"/>
          </p:cNvPicPr>
          <p:nvPr/>
        </p:nvPicPr>
        <p:blipFill>
          <a:blip r:embed="rId4" cstate="print"/>
          <a:srcRect/>
          <a:stretch>
            <a:fillRect/>
          </a:stretch>
        </p:blipFill>
        <p:spPr bwMode="auto">
          <a:xfrm>
            <a:off x="2857488" y="2500306"/>
            <a:ext cx="3143248" cy="246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D:\организаторство\фото\pVlYOSNEdQs.jpg"/>
          <p:cNvPicPr>
            <a:picLocks noChangeAspect="1" noChangeArrowheads="1"/>
          </p:cNvPicPr>
          <p:nvPr/>
        </p:nvPicPr>
        <p:blipFill>
          <a:blip r:embed="rId5" cstate="print"/>
          <a:srcRect/>
          <a:stretch>
            <a:fillRect/>
          </a:stretch>
        </p:blipFill>
        <p:spPr bwMode="auto">
          <a:xfrm>
            <a:off x="5286380" y="3981450"/>
            <a:ext cx="3692524" cy="287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9" name="Picture 7" descr="D:\организаторство\фото\10306389_364417673731119_8743599635927668248_n.jpg"/>
          <p:cNvPicPr>
            <a:picLocks noChangeAspect="1" noChangeArrowheads="1"/>
          </p:cNvPicPr>
          <p:nvPr/>
        </p:nvPicPr>
        <p:blipFill>
          <a:blip r:embed="rId6" cstate="print"/>
          <a:srcRect/>
          <a:stretch>
            <a:fillRect/>
          </a:stretch>
        </p:blipFill>
        <p:spPr bwMode="auto">
          <a:xfrm>
            <a:off x="214282" y="4357694"/>
            <a:ext cx="2857520" cy="228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6" descr="D:\организаторство\фото\фото з благод акції до Дня Св. Валентина 14.02.2015\1.jpg"/>
          <p:cNvPicPr>
            <a:picLocks noChangeAspect="1" noChangeArrowheads="1"/>
          </p:cNvPicPr>
          <p:nvPr/>
        </p:nvPicPr>
        <p:blipFill>
          <a:blip r:embed="rId7" cstate="print"/>
          <a:srcRect/>
          <a:stretch>
            <a:fillRect/>
          </a:stretch>
        </p:blipFill>
        <p:spPr bwMode="auto">
          <a:xfrm>
            <a:off x="4929190" y="142852"/>
            <a:ext cx="3571900" cy="207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D:\организаторство\фото\10885614_364417953731091_5552121456411478075_n.jpg"/>
          <p:cNvPicPr>
            <a:picLocks noChangeAspect="1" noChangeArrowheads="1"/>
          </p:cNvPicPr>
          <p:nvPr/>
        </p:nvPicPr>
        <p:blipFill>
          <a:blip r:embed="rId8" cstate="print"/>
          <a:srcRect/>
          <a:stretch>
            <a:fillRect/>
          </a:stretch>
        </p:blipFill>
        <p:spPr bwMode="auto">
          <a:xfrm>
            <a:off x="6215074" y="2000240"/>
            <a:ext cx="2571744" cy="1857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695362829"/>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C02216"/>
          <p:cNvPicPr>
            <a:picLocks noChangeAspect="1" noChangeArrowheads="1"/>
          </p:cNvPicPr>
          <p:nvPr/>
        </p:nvPicPr>
        <p:blipFill>
          <a:blip r:embed="rId2" cstate="print"/>
          <a:srcRect/>
          <a:stretch>
            <a:fillRect/>
          </a:stretch>
        </p:blipFill>
        <p:spPr bwMode="auto">
          <a:xfrm>
            <a:off x="2957514" y="0"/>
            <a:ext cx="2224087" cy="3048000"/>
          </a:xfrm>
          <a:prstGeom prst="rect">
            <a:avLst/>
          </a:prstGeom>
          <a:ln>
            <a:noFill/>
          </a:ln>
          <a:effectLst>
            <a:outerShdw blurRad="292100" dist="139700" dir="2700000" algn="tl" rotWithShape="0">
              <a:srgbClr val="333333">
                <a:alpha val="65000"/>
              </a:srgbClr>
            </a:outerShdw>
          </a:effectLst>
        </p:spPr>
      </p:pic>
      <p:pic>
        <p:nvPicPr>
          <p:cNvPr id="26629" name="Picture 4" descr="IMG_5002"/>
          <p:cNvPicPr>
            <a:picLocks noChangeAspect="1" noChangeArrowheads="1"/>
          </p:cNvPicPr>
          <p:nvPr/>
        </p:nvPicPr>
        <p:blipFill>
          <a:blip r:embed="rId3" cstate="print"/>
          <a:srcRect/>
          <a:stretch>
            <a:fillRect/>
          </a:stretch>
        </p:blipFill>
        <p:spPr bwMode="auto">
          <a:xfrm>
            <a:off x="5110163" y="2950634"/>
            <a:ext cx="4033837" cy="3907367"/>
          </a:xfrm>
          <a:prstGeom prst="rect">
            <a:avLst/>
          </a:prstGeom>
          <a:ln>
            <a:noFill/>
          </a:ln>
          <a:effectLst>
            <a:outerShdw blurRad="292100" dist="139700" dir="2700000" algn="tl" rotWithShape="0">
              <a:srgbClr val="333333">
                <a:alpha val="65000"/>
              </a:srgbClr>
            </a:outerShdw>
          </a:effectLst>
        </p:spPr>
      </p:pic>
      <p:pic>
        <p:nvPicPr>
          <p:cNvPr id="26630" name="Picture 4" descr="IMG_2622"/>
          <p:cNvPicPr>
            <a:picLocks noChangeAspect="1" noChangeArrowheads="1"/>
          </p:cNvPicPr>
          <p:nvPr/>
        </p:nvPicPr>
        <p:blipFill>
          <a:blip r:embed="rId4" cstate="print"/>
          <a:srcRect/>
          <a:stretch>
            <a:fillRect/>
          </a:stretch>
        </p:blipFill>
        <p:spPr bwMode="auto">
          <a:xfrm>
            <a:off x="5110164" y="0"/>
            <a:ext cx="4065587" cy="3048000"/>
          </a:xfrm>
          <a:prstGeom prst="rect">
            <a:avLst/>
          </a:prstGeom>
          <a:ln>
            <a:noFill/>
          </a:ln>
          <a:effectLst>
            <a:outerShdw blurRad="292100" dist="139700" dir="2700000" algn="tl" rotWithShape="0">
              <a:srgbClr val="333333">
                <a:alpha val="65000"/>
              </a:srgbClr>
            </a:outerShdw>
          </a:effectLst>
        </p:spPr>
      </p:pic>
      <p:pic>
        <p:nvPicPr>
          <p:cNvPr id="26631" name="Picture 4" descr="DSC_0182"/>
          <p:cNvPicPr>
            <a:picLocks noChangeAspect="1" noChangeArrowheads="1"/>
          </p:cNvPicPr>
          <p:nvPr/>
        </p:nvPicPr>
        <p:blipFill>
          <a:blip r:embed="rId5" cstate="print"/>
          <a:srcRect/>
          <a:stretch>
            <a:fillRect/>
          </a:stretch>
        </p:blipFill>
        <p:spPr bwMode="auto">
          <a:xfrm>
            <a:off x="1" y="3077634"/>
            <a:ext cx="5110163" cy="3780367"/>
          </a:xfrm>
          <a:prstGeom prst="rect">
            <a:avLst/>
          </a:prstGeom>
          <a:ln>
            <a:noFill/>
          </a:ln>
          <a:effectLst>
            <a:outerShdw blurRad="292100" dist="139700" dir="2700000" algn="tl" rotWithShape="0">
              <a:srgbClr val="333333">
                <a:alpha val="65000"/>
              </a:srgbClr>
            </a:outerShdw>
          </a:effectLst>
        </p:spPr>
      </p:pic>
      <p:sp>
        <p:nvSpPr>
          <p:cNvPr id="11" name="Заголовок 21"/>
          <p:cNvSpPr>
            <a:spLocks noGrp="1"/>
          </p:cNvSpPr>
          <p:nvPr>
            <p:ph type="title"/>
          </p:nvPr>
        </p:nvSpPr>
        <p:spPr>
          <a:xfrm>
            <a:off x="0" y="1515528"/>
            <a:ext cx="2957508" cy="1382184"/>
          </a:xfrm>
          <a:ln>
            <a:miter lim="800000"/>
            <a:headEnd/>
            <a:tailEnd/>
          </a:ln>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47675" indent="-382588" algn="r" eaLnBrk="1" fontAlgn="auto" hangingPunct="1">
              <a:spcAft>
                <a:spcPts val="0"/>
              </a:spcAft>
              <a:defRPr/>
            </a:pPr>
            <a:r>
              <a:rPr lang="uk-UA" sz="2800" b="1" spc="50" dirty="0" smtClean="0">
                <a:ln w="11430"/>
                <a:gradFill>
                  <a:gsLst>
                    <a:gs pos="25000">
                      <a:schemeClr val="accent2">
                        <a:satMod val="155000"/>
                      </a:schemeClr>
                    </a:gs>
                    <a:gs pos="100000">
                      <a:schemeClr val="accent2">
                        <a:shade val="45000"/>
                        <a:satMod val="165000"/>
                      </a:schemeClr>
                    </a:gs>
                  </a:gsLst>
                  <a:lin ang="5400000"/>
                </a:gradFill>
                <a:latin typeface="Tahoma" pitchFamily="34" charset="0"/>
                <a:ea typeface="Tahoma" pitchFamily="34" charset="0"/>
                <a:cs typeface="Tahoma" pitchFamily="34" charset="0"/>
              </a:rPr>
              <a:t>   </a:t>
            </a:r>
            <a:r>
              <a:rPr lang="uk-UA" sz="2800" b="1" spc="50" dirty="0" smtClean="0">
                <a:ln w="11430"/>
                <a:solidFill>
                  <a:srgbClr val="C00000"/>
                </a:solidFill>
                <a:latin typeface="Tahoma" pitchFamily="34" charset="0"/>
                <a:ea typeface="Tahoma" pitchFamily="34" charset="0"/>
                <a:cs typeface="Tahoma" pitchFamily="34" charset="0"/>
              </a:rPr>
              <a:t>Подорожуємо </a:t>
            </a:r>
            <a:r>
              <a:rPr lang="en-US" sz="2800" b="1" spc="50" dirty="0" smtClean="0">
                <a:ln w="11430"/>
                <a:solidFill>
                  <a:srgbClr val="C00000"/>
                </a:solidFill>
                <a:latin typeface="Tahoma" pitchFamily="34" charset="0"/>
                <a:ea typeface="Tahoma" pitchFamily="34" charset="0"/>
                <a:cs typeface="Tahoma" pitchFamily="34" charset="0"/>
              </a:rPr>
              <a:t/>
            </a:r>
            <a:br>
              <a:rPr lang="en-US" sz="2800" b="1" spc="50" dirty="0" smtClean="0">
                <a:ln w="11430"/>
                <a:solidFill>
                  <a:srgbClr val="C00000"/>
                </a:solidFill>
                <a:latin typeface="Tahoma" pitchFamily="34" charset="0"/>
                <a:ea typeface="Tahoma" pitchFamily="34" charset="0"/>
                <a:cs typeface="Tahoma" pitchFamily="34" charset="0"/>
              </a:rPr>
            </a:br>
            <a:r>
              <a:rPr lang="uk-UA" sz="2800" b="1" spc="50" dirty="0" smtClean="0">
                <a:ln w="11430"/>
                <a:solidFill>
                  <a:srgbClr val="C00000"/>
                </a:solidFill>
                <a:latin typeface="Tahoma" pitchFamily="34" charset="0"/>
                <a:ea typeface="Tahoma" pitchFamily="34" charset="0"/>
                <a:cs typeface="Tahoma" pitchFamily="34" charset="0"/>
              </a:rPr>
              <a:t>рідною </a:t>
            </a:r>
            <a:r>
              <a:rPr lang="en-US" sz="2800" b="1" i="1" spc="50" dirty="0" smtClean="0">
                <a:ln w="11430"/>
                <a:solidFill>
                  <a:srgbClr val="C00000"/>
                </a:solidFill>
                <a:latin typeface="Tahoma" pitchFamily="34" charset="0"/>
                <a:ea typeface="Tahoma" pitchFamily="34" charset="0"/>
                <a:cs typeface="Tahoma" pitchFamily="34" charset="0"/>
              </a:rPr>
              <a:t> </a:t>
            </a:r>
            <a:r>
              <a:rPr lang="uk-UA" sz="3100" b="1" i="1" spc="50" dirty="0" smtClean="0">
                <a:ln w="11430"/>
                <a:solidFill>
                  <a:srgbClr val="C00000"/>
                </a:solidFill>
                <a:latin typeface="Tahoma" pitchFamily="34" charset="0"/>
                <a:ea typeface="Tahoma" pitchFamily="34" charset="0"/>
                <a:cs typeface="Tahoma" pitchFamily="34" charset="0"/>
              </a:rPr>
              <a:t>Україною</a:t>
            </a:r>
            <a:r>
              <a:rPr lang="uk-U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r>
            <a:br>
              <a:rPr lang="uk-U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br>
            <a:endPar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endParaRPr>
          </a:p>
        </p:txBody>
      </p:sp>
      <p:pic>
        <p:nvPicPr>
          <p:cNvPr id="36871" name="Picture 2"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
            <a:ext cx="2681288"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462712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1871663" cy="78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Прямоугольник 5"/>
          <p:cNvSpPr/>
          <p:nvPr/>
        </p:nvSpPr>
        <p:spPr>
          <a:xfrm>
            <a:off x="0" y="1268725"/>
            <a:ext cx="1871655" cy="17030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defRPr/>
            </a:pPr>
            <a:r>
              <a:rPr lang="uk-UA" sz="2400" b="1" dirty="0">
                <a:ln w="11430"/>
                <a:solidFill>
                  <a:srgbClr val="C00000"/>
                </a:solidFill>
                <a:effectLst>
                  <a:outerShdw blurRad="50800" dist="39000" dir="5460000" algn="tl">
                    <a:srgbClr val="000000">
                      <a:alpha val="38000"/>
                    </a:srgbClr>
                  </a:outerShdw>
                </a:effectLst>
                <a:latin typeface="+mn-lt"/>
                <a:cs typeface="Arial" pitchFamily="34" charset="0"/>
              </a:rPr>
              <a:t>Перед </a:t>
            </a:r>
          </a:p>
          <a:p>
            <a:pPr algn="r">
              <a:defRPr/>
            </a:pPr>
            <a:r>
              <a:rPr lang="uk-UA" sz="2600" b="1" i="1" dirty="0">
                <a:ln w="11430"/>
                <a:solidFill>
                  <a:srgbClr val="C00000"/>
                </a:solidFill>
                <a:effectLst>
                  <a:outerShdw blurRad="50800" dist="39000" dir="5460000" algn="tl">
                    <a:srgbClr val="000000">
                      <a:alpha val="38000"/>
                    </a:srgbClr>
                  </a:outerShdw>
                </a:effectLst>
                <a:latin typeface="+mn-lt"/>
                <a:cs typeface="Arial" pitchFamily="34" charset="0"/>
              </a:rPr>
              <a:t>нами – </a:t>
            </a:r>
          </a:p>
          <a:p>
            <a:pPr algn="r">
              <a:defRPr/>
            </a:pPr>
            <a:r>
              <a:rPr lang="uk-UA" sz="2700" b="1" i="1" dirty="0">
                <a:ln w="11430"/>
                <a:solidFill>
                  <a:srgbClr val="C00000"/>
                </a:solidFill>
                <a:effectLst>
                  <a:outerShdw blurRad="50800" dist="39000" dir="5460000" algn="tl">
                    <a:srgbClr val="000000">
                      <a:alpha val="38000"/>
                    </a:srgbClr>
                  </a:outerShdw>
                </a:effectLst>
                <a:latin typeface="+mn-lt"/>
                <a:cs typeface="Arial" pitchFamily="34" charset="0"/>
              </a:rPr>
              <a:t>цілий світ!</a:t>
            </a:r>
            <a:endParaRPr lang="ru-RU" sz="2700" b="1" i="1" dirty="0">
              <a:ln w="11430"/>
              <a:solidFill>
                <a:srgbClr val="C00000"/>
              </a:solidFill>
              <a:effectLst>
                <a:outerShdw blurRad="50800" dist="39000" dir="5460000" algn="tl">
                  <a:srgbClr val="000000">
                    <a:alpha val="38000"/>
                  </a:srgbClr>
                </a:outerShdw>
              </a:effectLst>
              <a:latin typeface="+mn-lt"/>
              <a:cs typeface="Arial" pitchFamily="34" charset="0"/>
            </a:endParaRPr>
          </a:p>
        </p:txBody>
      </p:sp>
      <p:pic>
        <p:nvPicPr>
          <p:cNvPr id="10" name="Picture 11" descr="G:\523.jpg"/>
          <p:cNvPicPr>
            <a:picLocks noChangeAspect="1" noChangeArrowheads="1"/>
          </p:cNvPicPr>
          <p:nvPr/>
        </p:nvPicPr>
        <p:blipFill>
          <a:blip r:embed="rId3" cstate="print"/>
          <a:srcRect l="11574"/>
          <a:stretch>
            <a:fillRect/>
          </a:stretch>
        </p:blipFill>
        <p:spPr bwMode="auto">
          <a:xfrm>
            <a:off x="4848226" y="1"/>
            <a:ext cx="4295775" cy="3189817"/>
          </a:xfrm>
          <a:prstGeom prst="rect">
            <a:avLst/>
          </a:prstGeom>
          <a:ln>
            <a:noFill/>
          </a:ln>
          <a:effectLst>
            <a:outerShdw blurRad="292100" dist="139700" dir="2700000" algn="tl" rotWithShape="0">
              <a:srgbClr val="333333">
                <a:alpha val="65000"/>
              </a:srgbClr>
            </a:outerShdw>
          </a:effectLst>
        </p:spPr>
      </p:pic>
      <p:pic>
        <p:nvPicPr>
          <p:cNvPr id="37893" name="Picture 5" descr="C:\Users\SR2\Desktop\DSC03347.JPG"/>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a:xfrm>
            <a:off x="0" y="3113618"/>
            <a:ext cx="4622800" cy="3744383"/>
          </a:xfrm>
        </p:spPr>
      </p:pic>
      <p:pic>
        <p:nvPicPr>
          <p:cNvPr id="12" name="Picture 2" descr="C:\Users\SR2\Desktop\P042.JPG"/>
          <p:cNvPicPr>
            <a:picLocks noChangeAspect="1" noChangeArrowheads="1"/>
          </p:cNvPicPr>
          <p:nvPr/>
        </p:nvPicPr>
        <p:blipFill>
          <a:blip r:embed="rId5" cstate="print"/>
          <a:srcRect/>
          <a:stretch>
            <a:fillRect/>
          </a:stretch>
        </p:blipFill>
        <p:spPr bwMode="auto">
          <a:xfrm>
            <a:off x="1871663" y="0"/>
            <a:ext cx="3033712" cy="3092451"/>
          </a:xfrm>
          <a:prstGeom prst="rect">
            <a:avLst/>
          </a:prstGeom>
          <a:ln>
            <a:noFill/>
          </a:ln>
          <a:effectLst>
            <a:outerShdw blurRad="292100" dist="139700" dir="2700000" algn="tl" rotWithShape="0">
              <a:srgbClr val="333333">
                <a:alpha val="65000"/>
              </a:srgbClr>
            </a:outerShdw>
          </a:effectLst>
        </p:spPr>
      </p:pic>
      <p:pic>
        <p:nvPicPr>
          <p:cNvPr id="8" name="Рисунок 7" descr="DdwvCx5NXgc.jpg"/>
          <p:cNvPicPr>
            <a:picLocks noChangeAspect="1"/>
          </p:cNvPicPr>
          <p:nvPr/>
        </p:nvPicPr>
        <p:blipFill>
          <a:blip r:embed="rId6" cstate="print"/>
          <a:srcRect t="6140"/>
          <a:stretch>
            <a:fillRect/>
          </a:stretch>
        </p:blipFill>
        <p:spPr>
          <a:xfrm>
            <a:off x="4478338" y="3113618"/>
            <a:ext cx="4665662" cy="37443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9593469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28" y="0"/>
            <a:ext cx="4143372" cy="1417638"/>
          </a:xfrm>
        </p:spPr>
        <p:txBody>
          <a:bodyPr>
            <a:normAutofit fontScale="90000"/>
          </a:bodyPr>
          <a:lstStyle/>
          <a:p>
            <a:r>
              <a:rPr lang="uk-UA" dirty="0" smtClean="0"/>
              <a:t>Єдині  години  спілкування</a:t>
            </a:r>
            <a:endParaRPr lang="ru-RU" dirty="0"/>
          </a:p>
        </p:txBody>
      </p:sp>
      <p:pic>
        <p:nvPicPr>
          <p:cNvPr id="3075" name="Picture 3" descr="D:\организаторство\фото\вих.година. ФОТО. 2-Б, 20.01.2015\DSC01489.JPG"/>
          <p:cNvPicPr>
            <a:picLocks noChangeAspect="1" noChangeArrowheads="1"/>
          </p:cNvPicPr>
          <p:nvPr/>
        </p:nvPicPr>
        <p:blipFill>
          <a:blip r:embed="rId3" cstate="print"/>
          <a:srcRect t="25532" b="23404"/>
          <a:stretch>
            <a:fillRect/>
          </a:stretch>
        </p:blipFill>
        <p:spPr bwMode="auto">
          <a:xfrm>
            <a:off x="0" y="3571876"/>
            <a:ext cx="3917184" cy="1643074"/>
          </a:xfrm>
          <a:prstGeom prst="rect">
            <a:avLst/>
          </a:prstGeom>
          <a:noFill/>
        </p:spPr>
      </p:pic>
      <p:pic>
        <p:nvPicPr>
          <p:cNvPr id="8" name="Picture 4" descr="D:\организаторство\фото\вих.година. ФОТО. 2-Б, 20.01.2015\DSC01546.JPG"/>
          <p:cNvPicPr>
            <a:picLocks noGrp="1" noChangeAspect="1" noChangeArrowheads="1"/>
          </p:cNvPicPr>
          <p:nvPr>
            <p:ph idx="1"/>
          </p:nvPr>
        </p:nvPicPr>
        <p:blipFill>
          <a:blip r:embed="rId4" cstate="print"/>
          <a:srcRect/>
          <a:stretch>
            <a:fillRect/>
          </a:stretch>
        </p:blipFill>
        <p:spPr bwMode="auto">
          <a:xfrm>
            <a:off x="0" y="0"/>
            <a:ext cx="2857487" cy="2143115"/>
          </a:xfrm>
          <a:prstGeom prst="rect">
            <a:avLst/>
          </a:prstGeom>
          <a:noFill/>
        </p:spPr>
      </p:pic>
      <p:pic>
        <p:nvPicPr>
          <p:cNvPr id="3077" name="Picture 5" descr="D:\организаторство\фото\вих.година. ФОТО. 2-Б, 20.01.2015\DSC01523.JPG"/>
          <p:cNvPicPr>
            <a:picLocks noChangeAspect="1" noChangeArrowheads="1"/>
          </p:cNvPicPr>
          <p:nvPr/>
        </p:nvPicPr>
        <p:blipFill>
          <a:blip r:embed="rId5" cstate="print"/>
          <a:srcRect/>
          <a:stretch>
            <a:fillRect/>
          </a:stretch>
        </p:blipFill>
        <p:spPr bwMode="auto">
          <a:xfrm>
            <a:off x="5000628" y="3750472"/>
            <a:ext cx="3810026" cy="2857520"/>
          </a:xfrm>
          <a:prstGeom prst="rect">
            <a:avLst/>
          </a:prstGeom>
          <a:noFill/>
        </p:spPr>
      </p:pic>
      <p:pic>
        <p:nvPicPr>
          <p:cNvPr id="3078" name="Picture 6" descr="D:\организаторство\фото\вих.година. ФОТО. 2-Б, 20.01.2015\DSC01498.JPG"/>
          <p:cNvPicPr>
            <a:picLocks noChangeAspect="1" noChangeArrowheads="1"/>
          </p:cNvPicPr>
          <p:nvPr/>
        </p:nvPicPr>
        <p:blipFill>
          <a:blip r:embed="rId6" cstate="print"/>
          <a:srcRect/>
          <a:stretch>
            <a:fillRect/>
          </a:stretch>
        </p:blipFill>
        <p:spPr bwMode="auto">
          <a:xfrm>
            <a:off x="5715008" y="1428736"/>
            <a:ext cx="2857519" cy="2143140"/>
          </a:xfrm>
          <a:prstGeom prst="rect">
            <a:avLst/>
          </a:prstGeom>
          <a:noFill/>
        </p:spPr>
      </p:pic>
      <p:pic>
        <p:nvPicPr>
          <p:cNvPr id="3079" name="Picture 7" descr="D:\организаторство\фото\День гідності і свободи кл година 20.11.2014\IMG_1799.JPG"/>
          <p:cNvPicPr>
            <a:picLocks noChangeAspect="1" noChangeArrowheads="1"/>
          </p:cNvPicPr>
          <p:nvPr/>
        </p:nvPicPr>
        <p:blipFill>
          <a:blip r:embed="rId7" cstate="print"/>
          <a:srcRect t="20603" b="15299"/>
          <a:stretch>
            <a:fillRect/>
          </a:stretch>
        </p:blipFill>
        <p:spPr bwMode="auto">
          <a:xfrm>
            <a:off x="571472" y="1785926"/>
            <a:ext cx="4214842" cy="1888761"/>
          </a:xfrm>
          <a:prstGeom prst="rect">
            <a:avLst/>
          </a:prstGeom>
          <a:noFill/>
        </p:spPr>
      </p:pic>
      <p:pic>
        <p:nvPicPr>
          <p:cNvPr id="3080" name="Picture 8" descr="D:\организаторство\2 фото\25.11.2015. День гідності та свободи\4(722).jpg"/>
          <p:cNvPicPr>
            <a:picLocks noChangeAspect="1" noChangeArrowheads="1"/>
          </p:cNvPicPr>
          <p:nvPr/>
        </p:nvPicPr>
        <p:blipFill>
          <a:blip r:embed="rId8" cstate="print"/>
          <a:srcRect/>
          <a:stretch>
            <a:fillRect/>
          </a:stretch>
        </p:blipFill>
        <p:spPr bwMode="auto">
          <a:xfrm>
            <a:off x="3071802" y="0"/>
            <a:ext cx="2355594" cy="1928826"/>
          </a:xfrm>
          <a:prstGeom prst="rect">
            <a:avLst/>
          </a:prstGeom>
          <a:noFill/>
        </p:spPr>
      </p:pic>
      <p:pic>
        <p:nvPicPr>
          <p:cNvPr id="3081" name="Picture 9" descr="D:\организаторство\організатор 2014-2015\фото  гімназії\DSCN5406.JPG"/>
          <p:cNvPicPr>
            <a:picLocks noChangeAspect="1" noChangeArrowheads="1"/>
          </p:cNvPicPr>
          <p:nvPr/>
        </p:nvPicPr>
        <p:blipFill>
          <a:blip r:embed="rId9" cstate="print"/>
          <a:srcRect t="19232" r="16987" b="7905"/>
          <a:stretch>
            <a:fillRect/>
          </a:stretch>
        </p:blipFill>
        <p:spPr bwMode="auto">
          <a:xfrm>
            <a:off x="1785918" y="4882839"/>
            <a:ext cx="2928958" cy="1975161"/>
          </a:xfrm>
          <a:prstGeom prst="rect">
            <a:avLst/>
          </a:prstGeom>
          <a:noFill/>
        </p:spPr>
      </p:pic>
    </p:spTree>
    <p:extLst>
      <p:ext uri="{BB962C8B-B14F-4D97-AF65-F5344CB8AC3E}">
        <p14:creationId xmlns:p14="http://schemas.microsoft.com/office/powerpoint/2010/main" xmlns="" val="29831308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3555" name="Заголовок 1"/>
          <p:cNvSpPr>
            <a:spLocks noGrp="1"/>
          </p:cNvSpPr>
          <p:nvPr>
            <p:ph type="title"/>
          </p:nvPr>
        </p:nvSpPr>
        <p:spPr>
          <a:xfrm>
            <a:off x="642938" y="0"/>
            <a:ext cx="8069262" cy="836613"/>
          </a:xfrm>
        </p:spPr>
        <p:txBody>
          <a:bodyPr>
            <a:normAutofit fontScale="90000"/>
          </a:bodyPr>
          <a:lstStyle/>
          <a:p>
            <a:pPr eaLnBrk="1" hangingPunct="1"/>
            <a:r>
              <a:rPr lang="uk-UA" sz="3200" b="1" smtClean="0">
                <a:solidFill>
                  <a:srgbClr val="C00000"/>
                </a:solidFill>
              </a:rPr>
              <a:t>РЕАЛІЗАЦІЯ ПРОЕКТУ “ВОЗВЕЛИЧУЄМО ПОДВИГ – ШАНУЄМО ВЕТЕРАНІВ”</a:t>
            </a:r>
            <a:endParaRPr lang="ru-RU" sz="3200" b="1" smtClean="0">
              <a:solidFill>
                <a:srgbClr val="C00000"/>
              </a:solidFill>
            </a:endParaRPr>
          </a:p>
        </p:txBody>
      </p:sp>
      <p:pic>
        <p:nvPicPr>
          <p:cNvPr id="1026" name="Picture 2" descr="D:\организаторство\2 фото\28.04.2015. Зустріч із ветеранами\DSC09868.JPG"/>
          <p:cNvPicPr>
            <a:picLocks noGrp="1" noChangeAspect="1" noChangeArrowheads="1"/>
          </p:cNvPicPr>
          <p:nvPr>
            <p:ph idx="1"/>
          </p:nvPr>
        </p:nvPicPr>
        <p:blipFill>
          <a:blip r:embed="rId3" cstate="print"/>
          <a:srcRect l="6113" t="7931" r="9124"/>
          <a:stretch>
            <a:fillRect/>
          </a:stretch>
        </p:blipFill>
        <p:spPr>
          <a:xfrm rot="21418965">
            <a:off x="276937" y="1034113"/>
            <a:ext cx="4071966" cy="248791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D:\организаторство\фото\в гостях у ветерана 06.05.2015\P5080413.JPG"/>
          <p:cNvPicPr>
            <a:picLocks noChangeAspect="1" noChangeArrowheads="1"/>
          </p:cNvPicPr>
          <p:nvPr/>
        </p:nvPicPr>
        <p:blipFill>
          <a:blip r:embed="rId4" cstate="print"/>
          <a:srcRect/>
          <a:stretch>
            <a:fillRect/>
          </a:stretch>
        </p:blipFill>
        <p:spPr bwMode="auto">
          <a:xfrm>
            <a:off x="5034995" y="1313444"/>
            <a:ext cx="3463784" cy="4542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D:\организаторство\фото\в гостях у ветерана 06.05.2015\P5080409.JPG"/>
          <p:cNvPicPr>
            <a:picLocks noChangeAspect="1" noChangeArrowheads="1"/>
          </p:cNvPicPr>
          <p:nvPr/>
        </p:nvPicPr>
        <p:blipFill>
          <a:blip r:embed="rId5" cstate="print"/>
          <a:srcRect/>
          <a:stretch>
            <a:fillRect/>
          </a:stretch>
        </p:blipFill>
        <p:spPr bwMode="auto">
          <a:xfrm>
            <a:off x="285720" y="4071942"/>
            <a:ext cx="3571900" cy="2357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075453094"/>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6900882" cy="1143000"/>
          </a:xfrm>
        </p:spPr>
        <p:txBody>
          <a:bodyPr>
            <a:normAutofit fontScale="90000"/>
          </a:bodyPr>
          <a:lstStyle/>
          <a:p>
            <a:r>
              <a:rPr lang="uk-UA" dirty="0" smtClean="0"/>
              <a:t>Ветерани  ІІ світової та воїни  АТО в  гостях  у гімназистів </a:t>
            </a:r>
            <a:endParaRPr lang="ru-RU" dirty="0"/>
          </a:p>
        </p:txBody>
      </p:sp>
      <p:pic>
        <p:nvPicPr>
          <p:cNvPr id="1026" name="Picture 2" descr="D:\организаторство\фото\песня и строй 2015\Маршировка 2015 1\DSCN0632.JPG"/>
          <p:cNvPicPr>
            <a:picLocks noGrp="1" noChangeAspect="1" noChangeArrowheads="1"/>
          </p:cNvPicPr>
          <p:nvPr>
            <p:ph idx="1"/>
          </p:nvPr>
        </p:nvPicPr>
        <p:blipFill>
          <a:blip r:embed="rId2" cstate="print"/>
          <a:srcRect l="6944" t="3704" r="2778" b="11111"/>
          <a:stretch>
            <a:fillRect/>
          </a:stretch>
        </p:blipFill>
        <p:spPr bwMode="auto">
          <a:xfrm>
            <a:off x="0" y="1571612"/>
            <a:ext cx="5359898" cy="4071966"/>
          </a:xfrm>
          <a:prstGeom prst="rect">
            <a:avLst/>
          </a:prstGeom>
          <a:noFill/>
        </p:spPr>
      </p:pic>
      <p:pic>
        <p:nvPicPr>
          <p:cNvPr id="1028" name="Picture 4" descr="D:\организаторство\фото\песня и строй 2015\Маршировка 2015 1\DSCN0626.JPG"/>
          <p:cNvPicPr>
            <a:picLocks noChangeAspect="1" noChangeArrowheads="1"/>
          </p:cNvPicPr>
          <p:nvPr/>
        </p:nvPicPr>
        <p:blipFill>
          <a:blip r:embed="rId3" cstate="print"/>
          <a:srcRect l="9910" t="20886" r="3238" b="19515"/>
          <a:stretch>
            <a:fillRect/>
          </a:stretch>
        </p:blipFill>
        <p:spPr bwMode="auto">
          <a:xfrm rot="469837">
            <a:off x="5646394" y="2080453"/>
            <a:ext cx="3394409" cy="1747190"/>
          </a:xfrm>
          <a:prstGeom prst="rect">
            <a:avLst/>
          </a:prstGeom>
          <a:noFill/>
        </p:spPr>
      </p:pic>
      <p:pic>
        <p:nvPicPr>
          <p:cNvPr id="1029" name="Picture 5" descr="D:\организаторство\фото\песня и строй 2015\Маршировка 2015\DSC_2329.JPG"/>
          <p:cNvPicPr>
            <a:picLocks noChangeAspect="1" noChangeArrowheads="1"/>
          </p:cNvPicPr>
          <p:nvPr/>
        </p:nvPicPr>
        <p:blipFill>
          <a:blip r:embed="rId4" cstate="print"/>
          <a:srcRect t="11694" r="27890" b="23992"/>
          <a:stretch>
            <a:fillRect/>
          </a:stretch>
        </p:blipFill>
        <p:spPr bwMode="auto">
          <a:xfrm rot="484296">
            <a:off x="5344983" y="4309684"/>
            <a:ext cx="3534660" cy="2101690"/>
          </a:xfrm>
          <a:prstGeom prst="rect">
            <a:avLst/>
          </a:prstGeom>
          <a:noFill/>
        </p:spPr>
      </p:pic>
      <p:pic>
        <p:nvPicPr>
          <p:cNvPr id="8" name="Picture 5" descr="G:\фото\песня и строй 2015\Маршировка 2015\4.jpg"/>
          <p:cNvPicPr>
            <a:picLocks noChangeAspect="1" noChangeArrowheads="1"/>
          </p:cNvPicPr>
          <p:nvPr/>
        </p:nvPicPr>
        <p:blipFill rotWithShape="1">
          <a:blip r:embed="rId5" cstate="print">
            <a:extLst/>
          </a:blip>
          <a:srcRect b="23665"/>
          <a:stretch/>
        </p:blipFill>
        <p:spPr bwMode="auto">
          <a:xfrm>
            <a:off x="6929454" y="0"/>
            <a:ext cx="2000232" cy="1898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extLst>
      <p:ext uri="{BB962C8B-B14F-4D97-AF65-F5344CB8AC3E}">
        <p14:creationId xmlns:p14="http://schemas.microsoft.com/office/powerpoint/2010/main" xmlns="" val="106410722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7762" name="Rectangle 2"/>
          <p:cNvSpPr>
            <a:spLocks noGrp="1" noChangeArrowheads="1"/>
          </p:cNvSpPr>
          <p:nvPr>
            <p:ph type="title"/>
          </p:nvPr>
        </p:nvSpPr>
        <p:spPr>
          <a:xfrm>
            <a:off x="1" y="0"/>
            <a:ext cx="5286380" cy="765175"/>
          </a:xfrm>
          <a:ln w="76200" cmpd="tri"/>
        </p:spPr>
        <p:txBody>
          <a:bodyPr rtlCol="0">
            <a:normAutofit fontScale="90000"/>
          </a:bodyPr>
          <a:lstStyle/>
          <a:p>
            <a:pPr eaLnBrk="1" fontAlgn="auto" hangingPunct="1">
              <a:spcAft>
                <a:spcPts val="0"/>
              </a:spcAft>
              <a:defRPr/>
            </a:pPr>
            <a:r>
              <a:rPr lang="uk-UA" sz="3600" b="1" dirty="0" smtClean="0">
                <a:solidFill>
                  <a:srgbClr val="C00000"/>
                </a:solidFill>
              </a:rPr>
              <a:t>Конкурс-огляд  пісні  і  строю</a:t>
            </a:r>
            <a:endParaRPr lang="ru-RU" sz="3600" b="1" dirty="0" smtClean="0">
              <a:solidFill>
                <a:srgbClr val="C00000"/>
              </a:solidFill>
            </a:endParaRPr>
          </a:p>
        </p:txBody>
      </p:sp>
      <p:pic>
        <p:nvPicPr>
          <p:cNvPr id="8196" name="Picture 4" descr="G:\фото\песня и строй 2015\Маршировка 2015\DSC_2671.JPG"/>
          <p:cNvPicPr>
            <a:picLocks noChangeAspect="1" noChangeArrowheads="1"/>
          </p:cNvPicPr>
          <p:nvPr/>
        </p:nvPicPr>
        <p:blipFill rotWithShape="1">
          <a:blip r:embed="rId3" cstate="print">
            <a:extLst/>
          </a:blip>
          <a:srcRect l="10721" t="4349"/>
          <a:stretch/>
        </p:blipFill>
        <p:spPr bwMode="auto">
          <a:xfrm>
            <a:off x="5429256" y="1928802"/>
            <a:ext cx="3571868" cy="2617677"/>
          </a:xfrm>
          <a:prstGeom prst="rect">
            <a:avLst/>
          </a:prstGeom>
          <a:ln>
            <a:noFill/>
          </a:ln>
          <a:effectLst>
            <a:outerShdw blurRad="292100" dist="139700" dir="2700000" algn="tl" rotWithShape="0">
              <a:srgbClr val="333333">
                <a:alpha val="65000"/>
              </a:srgbClr>
            </a:outerShdw>
          </a:effectLst>
          <a:extLst/>
        </p:spPr>
      </p:pic>
      <p:pic>
        <p:nvPicPr>
          <p:cNvPr id="2050" name="Picture 2" descr="D:\организаторство\фото\песня и строй 2015\Маршировка 2015 1\DSCN0576.JPG"/>
          <p:cNvPicPr>
            <a:picLocks noChangeAspect="1" noChangeArrowheads="1"/>
          </p:cNvPicPr>
          <p:nvPr/>
        </p:nvPicPr>
        <p:blipFill>
          <a:blip r:embed="rId4" cstate="print"/>
          <a:srcRect t="24547" b="16539"/>
          <a:stretch>
            <a:fillRect/>
          </a:stretch>
        </p:blipFill>
        <p:spPr bwMode="auto">
          <a:xfrm>
            <a:off x="5264172" y="142852"/>
            <a:ext cx="3879828" cy="1714512"/>
          </a:xfrm>
          <a:prstGeom prst="rect">
            <a:avLst/>
          </a:prstGeom>
          <a:noFill/>
        </p:spPr>
      </p:pic>
      <p:pic>
        <p:nvPicPr>
          <p:cNvPr id="2051" name="Picture 3" descr="D:\организаторство\фото\песня и строй 2015\Маршировка 2015 1\DSCN0594.JPG"/>
          <p:cNvPicPr>
            <a:picLocks noChangeAspect="1" noChangeArrowheads="1"/>
          </p:cNvPicPr>
          <p:nvPr/>
        </p:nvPicPr>
        <p:blipFill>
          <a:blip r:embed="rId5" cstate="print"/>
          <a:srcRect l="5392" t="7189" r="2943"/>
          <a:stretch>
            <a:fillRect/>
          </a:stretch>
        </p:blipFill>
        <p:spPr bwMode="auto">
          <a:xfrm>
            <a:off x="214282" y="928670"/>
            <a:ext cx="3643338" cy="2766995"/>
          </a:xfrm>
          <a:prstGeom prst="rect">
            <a:avLst/>
          </a:prstGeom>
          <a:noFill/>
        </p:spPr>
      </p:pic>
      <p:pic>
        <p:nvPicPr>
          <p:cNvPr id="2052" name="Picture 4" descr="D:\организаторство\фото\песня и строй 2015\Маршировка 2015 1\DSCN0601.JPG"/>
          <p:cNvPicPr>
            <a:picLocks noChangeAspect="1" noChangeArrowheads="1"/>
          </p:cNvPicPr>
          <p:nvPr/>
        </p:nvPicPr>
        <p:blipFill>
          <a:blip r:embed="rId6" cstate="print"/>
          <a:srcRect/>
          <a:stretch>
            <a:fillRect/>
          </a:stretch>
        </p:blipFill>
        <p:spPr bwMode="auto">
          <a:xfrm>
            <a:off x="142844" y="4000504"/>
            <a:ext cx="3428636" cy="2571768"/>
          </a:xfrm>
          <a:prstGeom prst="rect">
            <a:avLst/>
          </a:prstGeom>
          <a:noFill/>
        </p:spPr>
      </p:pic>
      <p:pic>
        <p:nvPicPr>
          <p:cNvPr id="2053" name="Picture 5" descr="D:\организаторство\фото\песня и строй 2015\Маршировка 2015 1\DSCN0613.JPG"/>
          <p:cNvPicPr>
            <a:picLocks noChangeAspect="1" noChangeArrowheads="1"/>
          </p:cNvPicPr>
          <p:nvPr/>
        </p:nvPicPr>
        <p:blipFill>
          <a:blip r:embed="rId7" cstate="print"/>
          <a:srcRect l="17929"/>
          <a:stretch>
            <a:fillRect/>
          </a:stretch>
        </p:blipFill>
        <p:spPr bwMode="auto">
          <a:xfrm>
            <a:off x="3857620" y="4929198"/>
            <a:ext cx="1719619" cy="1571636"/>
          </a:xfrm>
          <a:prstGeom prst="rect">
            <a:avLst/>
          </a:prstGeom>
          <a:noFill/>
        </p:spPr>
      </p:pic>
      <p:pic>
        <p:nvPicPr>
          <p:cNvPr id="2055" name="Picture 7" descr="D:\организаторство\фото\песня и строй 2015\Маршировка 2015 1\DSCN0564.JPG"/>
          <p:cNvPicPr>
            <a:picLocks noChangeAspect="1" noChangeArrowheads="1"/>
          </p:cNvPicPr>
          <p:nvPr/>
        </p:nvPicPr>
        <p:blipFill>
          <a:blip r:embed="rId8" cstate="print"/>
          <a:srcRect l="22471" t="32097" r="18142" b="6419"/>
          <a:stretch>
            <a:fillRect/>
          </a:stretch>
        </p:blipFill>
        <p:spPr bwMode="auto">
          <a:xfrm>
            <a:off x="5929322" y="4643446"/>
            <a:ext cx="2643206" cy="2052639"/>
          </a:xfrm>
          <a:prstGeom prst="rect">
            <a:avLst/>
          </a:prstGeom>
          <a:noFill/>
        </p:spPr>
      </p:pic>
      <p:pic>
        <p:nvPicPr>
          <p:cNvPr id="2056" name="Picture 8" descr="D:\организаторство\фото\песня и строй 2015\Маршировка 2015\1.jpg"/>
          <p:cNvPicPr>
            <a:picLocks noChangeAspect="1" noChangeArrowheads="1"/>
          </p:cNvPicPr>
          <p:nvPr/>
        </p:nvPicPr>
        <p:blipFill>
          <a:blip r:embed="rId9" cstate="print"/>
          <a:srcRect l="7641" r="5759"/>
          <a:stretch>
            <a:fillRect/>
          </a:stretch>
        </p:blipFill>
        <p:spPr bwMode="auto">
          <a:xfrm>
            <a:off x="3286116" y="2714620"/>
            <a:ext cx="2428892" cy="1857388"/>
          </a:xfrm>
          <a:prstGeom prst="rect">
            <a:avLst/>
          </a:prstGeom>
          <a:noFill/>
        </p:spPr>
      </p:pic>
    </p:spTree>
    <p:extLst>
      <p:ext uri="{BB962C8B-B14F-4D97-AF65-F5344CB8AC3E}">
        <p14:creationId xmlns:p14="http://schemas.microsoft.com/office/powerpoint/2010/main" xmlns="" val="75495657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rgbClr val="7030A0"/>
                </a:solidFill>
              </a:rPr>
              <a:t>Кількісний склад працівників</a:t>
            </a:r>
            <a:endParaRPr lang="ru-RU" dirty="0">
              <a:solidFill>
                <a:srgbClr val="7030A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526098346"/>
              </p:ext>
            </p:extLst>
          </p:nvPr>
        </p:nvGraphicFramePr>
        <p:xfrm>
          <a:off x="395536" y="1484782"/>
          <a:ext cx="8208912" cy="5126090"/>
        </p:xfrm>
        <a:graphic>
          <a:graphicData uri="http://schemas.openxmlformats.org/drawingml/2006/table">
            <a:tbl>
              <a:tblPr firstRow="1" firstCol="1" bandRow="1">
                <a:tableStyleId>{ED083AE6-46FA-4A59-8FB0-9F97EB10719F}</a:tableStyleId>
              </a:tblPr>
              <a:tblGrid>
                <a:gridCol w="4545365"/>
                <a:gridCol w="3663547"/>
              </a:tblGrid>
              <a:tr h="670237">
                <a:tc>
                  <a:txBody>
                    <a:bodyPr/>
                    <a:lstStyle/>
                    <a:p>
                      <a:pPr>
                        <a:lnSpc>
                          <a:spcPct val="115000"/>
                        </a:lnSpc>
                        <a:spcAft>
                          <a:spcPts val="0"/>
                        </a:spcAft>
                      </a:pPr>
                      <a:r>
                        <a:rPr lang="uk-UA" sz="2400" dirty="0">
                          <a:solidFill>
                            <a:srgbClr val="7030A0"/>
                          </a:solidFill>
                          <a:effectLst/>
                        </a:rPr>
                        <a:t>Кількість всіх працівників</a:t>
                      </a:r>
                      <a:endParaRPr lang="ru-RU" sz="2000" dirty="0">
                        <a:solidFill>
                          <a:srgbClr val="7030A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uk-UA" sz="2800">
                          <a:solidFill>
                            <a:srgbClr val="7030A0"/>
                          </a:solidFill>
                          <a:effectLst/>
                        </a:rPr>
                        <a:t>67</a:t>
                      </a:r>
                      <a:endParaRPr lang="ru-RU" sz="2000">
                        <a:solidFill>
                          <a:srgbClr val="7030A0"/>
                        </a:solidFill>
                        <a:effectLst/>
                        <a:latin typeface="Calibri"/>
                        <a:ea typeface="Calibri"/>
                        <a:cs typeface="Times New Roman"/>
                      </a:endParaRPr>
                    </a:p>
                  </a:txBody>
                  <a:tcPr marL="68580" marR="68580" marT="0" marB="0"/>
                </a:tc>
              </a:tr>
              <a:tr h="670237">
                <a:tc>
                  <a:txBody>
                    <a:bodyPr/>
                    <a:lstStyle/>
                    <a:p>
                      <a:pPr>
                        <a:lnSpc>
                          <a:spcPct val="115000"/>
                        </a:lnSpc>
                        <a:spcAft>
                          <a:spcPts val="0"/>
                        </a:spcAft>
                      </a:pPr>
                      <a:r>
                        <a:rPr lang="uk-UA" sz="2400">
                          <a:solidFill>
                            <a:srgbClr val="7030A0"/>
                          </a:solidFill>
                          <a:effectLst/>
                        </a:rPr>
                        <a:t>Кількість педагогічних працівників</a:t>
                      </a:r>
                      <a:endParaRPr lang="ru-RU" sz="2000">
                        <a:solidFill>
                          <a:srgbClr val="7030A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uk-UA" sz="2800">
                          <a:solidFill>
                            <a:srgbClr val="7030A0"/>
                          </a:solidFill>
                          <a:effectLst/>
                        </a:rPr>
                        <a:t>41</a:t>
                      </a:r>
                      <a:endParaRPr lang="ru-RU" sz="2000">
                        <a:solidFill>
                          <a:srgbClr val="7030A0"/>
                        </a:solidFill>
                        <a:effectLst/>
                        <a:latin typeface="Calibri"/>
                        <a:ea typeface="Calibri"/>
                        <a:cs typeface="Times New Roman"/>
                      </a:endParaRPr>
                    </a:p>
                  </a:txBody>
                  <a:tcPr marL="68580" marR="68580" marT="0" marB="0"/>
                </a:tc>
              </a:tr>
              <a:tr h="758841">
                <a:tc>
                  <a:txBody>
                    <a:bodyPr/>
                    <a:lstStyle/>
                    <a:p>
                      <a:pPr>
                        <a:lnSpc>
                          <a:spcPct val="115000"/>
                        </a:lnSpc>
                        <a:spcAft>
                          <a:spcPts val="0"/>
                        </a:spcAft>
                      </a:pPr>
                      <a:r>
                        <a:rPr lang="uk-UA" sz="2400" dirty="0">
                          <a:solidFill>
                            <a:srgbClr val="7030A0"/>
                          </a:solidFill>
                          <a:effectLst/>
                        </a:rPr>
                        <a:t>Кількість </a:t>
                      </a:r>
                      <a:r>
                        <a:rPr lang="uk-UA" sz="2400" dirty="0" smtClean="0">
                          <a:solidFill>
                            <a:srgbClr val="7030A0"/>
                          </a:solidFill>
                          <a:effectLst/>
                        </a:rPr>
                        <a:t>працівників технічного та</a:t>
                      </a:r>
                      <a:r>
                        <a:rPr lang="uk-UA" sz="2400" baseline="0" dirty="0" smtClean="0">
                          <a:solidFill>
                            <a:srgbClr val="7030A0"/>
                          </a:solidFill>
                          <a:effectLst/>
                        </a:rPr>
                        <a:t> </a:t>
                      </a:r>
                      <a:r>
                        <a:rPr lang="uk-UA" sz="2400" dirty="0" smtClean="0">
                          <a:solidFill>
                            <a:srgbClr val="7030A0"/>
                          </a:solidFill>
                          <a:effectLst/>
                        </a:rPr>
                        <a:t>обслуговуючого </a:t>
                      </a:r>
                      <a:r>
                        <a:rPr lang="uk-UA" sz="2400" dirty="0">
                          <a:solidFill>
                            <a:srgbClr val="7030A0"/>
                          </a:solidFill>
                          <a:effectLst/>
                        </a:rPr>
                        <a:t>персоналу </a:t>
                      </a:r>
                      <a:endParaRPr lang="ru-RU" sz="2000" dirty="0">
                        <a:solidFill>
                          <a:srgbClr val="7030A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uk-UA" sz="2800">
                          <a:solidFill>
                            <a:srgbClr val="7030A0"/>
                          </a:solidFill>
                          <a:effectLst/>
                        </a:rPr>
                        <a:t>26</a:t>
                      </a:r>
                      <a:endParaRPr lang="ru-RU" sz="2000">
                        <a:solidFill>
                          <a:srgbClr val="7030A0"/>
                        </a:solidFill>
                        <a:effectLst/>
                        <a:latin typeface="Calibri"/>
                        <a:ea typeface="Calibri"/>
                        <a:cs typeface="Times New Roman"/>
                      </a:endParaRPr>
                    </a:p>
                  </a:txBody>
                  <a:tcPr marL="68580" marR="68580" marT="0" marB="0"/>
                </a:tc>
              </a:tr>
              <a:tr h="670237">
                <a:tc>
                  <a:txBody>
                    <a:bodyPr/>
                    <a:lstStyle/>
                    <a:p>
                      <a:pPr>
                        <a:lnSpc>
                          <a:spcPct val="115000"/>
                        </a:lnSpc>
                        <a:spcAft>
                          <a:spcPts val="0"/>
                        </a:spcAft>
                      </a:pPr>
                      <a:r>
                        <a:rPr lang="uk-UA" sz="2400">
                          <a:solidFill>
                            <a:srgbClr val="7030A0"/>
                          </a:solidFill>
                          <a:effectLst/>
                        </a:rPr>
                        <a:t>Кількість сумісників</a:t>
                      </a:r>
                      <a:endParaRPr lang="ru-RU" sz="2000">
                        <a:solidFill>
                          <a:srgbClr val="7030A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uk-UA" sz="2800">
                          <a:solidFill>
                            <a:srgbClr val="7030A0"/>
                          </a:solidFill>
                          <a:effectLst/>
                        </a:rPr>
                        <a:t>6</a:t>
                      </a:r>
                      <a:endParaRPr lang="ru-RU" sz="2000">
                        <a:solidFill>
                          <a:srgbClr val="7030A0"/>
                        </a:solidFill>
                        <a:effectLst/>
                        <a:latin typeface="Calibri"/>
                        <a:ea typeface="Calibri"/>
                        <a:cs typeface="Times New Roman"/>
                      </a:endParaRPr>
                    </a:p>
                  </a:txBody>
                  <a:tcPr marL="68580" marR="68580" marT="0" marB="0"/>
                </a:tc>
              </a:tr>
              <a:tr h="758841">
                <a:tc>
                  <a:txBody>
                    <a:bodyPr/>
                    <a:lstStyle/>
                    <a:p>
                      <a:pPr>
                        <a:lnSpc>
                          <a:spcPct val="115000"/>
                        </a:lnSpc>
                        <a:spcAft>
                          <a:spcPts val="0"/>
                        </a:spcAft>
                      </a:pPr>
                      <a:r>
                        <a:rPr lang="uk-UA" sz="2400" dirty="0">
                          <a:solidFill>
                            <a:srgbClr val="7030A0"/>
                          </a:solidFill>
                          <a:effectLst/>
                        </a:rPr>
                        <a:t>Кількість працівників, </a:t>
                      </a:r>
                      <a:r>
                        <a:rPr lang="uk-UA" sz="2400" dirty="0" smtClean="0">
                          <a:solidFill>
                            <a:srgbClr val="7030A0"/>
                          </a:solidFill>
                          <a:effectLst/>
                        </a:rPr>
                        <a:t>що знаходяться у відпустці по догляду за дитиною до трьох років</a:t>
                      </a:r>
                      <a:endParaRPr lang="ru-RU" sz="2000" dirty="0">
                        <a:solidFill>
                          <a:srgbClr val="7030A0"/>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uk-UA" sz="2800" dirty="0">
                          <a:solidFill>
                            <a:srgbClr val="7030A0"/>
                          </a:solidFill>
                          <a:effectLst/>
                        </a:rPr>
                        <a:t>3</a:t>
                      </a:r>
                      <a:r>
                        <a:rPr lang="uk-UA" sz="2800" dirty="0" smtClean="0">
                          <a:solidFill>
                            <a:srgbClr val="7030A0"/>
                          </a:solidFill>
                          <a:effectLst/>
                        </a:rPr>
                        <a:t> </a:t>
                      </a:r>
                      <a:endParaRPr lang="ru-RU" sz="2000" dirty="0">
                        <a:solidFill>
                          <a:srgbClr val="7030A0"/>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13410276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4024" y="2132856"/>
            <a:ext cx="9144000" cy="4500562"/>
          </a:xfrm>
          <a:prstGeom prst="rect">
            <a:avLst/>
          </a:prstGeom>
        </p:spPr>
        <p:txBody>
          <a:bodyPr anchor="ctr">
            <a:normAutofit fontScale="92500" lnSpcReduction="10000"/>
          </a:bodyPr>
          <a:lstStyle/>
          <a:p>
            <a:pPr fontAlgn="auto">
              <a:spcBef>
                <a:spcPts val="0"/>
              </a:spcBef>
              <a:spcAft>
                <a:spcPts val="0"/>
              </a:spcAft>
              <a:defRPr/>
            </a:pPr>
            <a:r>
              <a:rPr lang="uk-UA" sz="2400" i="1" dirty="0">
                <a:latin typeface="+mn-lt"/>
              </a:rPr>
              <a:t>діти сироти, діти, позбавлені батьківського піклування:</a:t>
            </a:r>
            <a:r>
              <a:rPr lang="uk-UA" sz="2400" dirty="0">
                <a:latin typeface="+mn-lt"/>
              </a:rPr>
              <a:t>  </a:t>
            </a:r>
            <a:r>
              <a:rPr lang="uk-UA" sz="3200" b="1" dirty="0">
                <a:solidFill>
                  <a:schemeClr val="tx2"/>
                </a:solidFill>
                <a:latin typeface="+mn-lt"/>
              </a:rPr>
              <a:t>2</a:t>
            </a:r>
          </a:p>
          <a:p>
            <a:pPr fontAlgn="auto">
              <a:spcBef>
                <a:spcPts val="0"/>
              </a:spcBef>
              <a:spcAft>
                <a:spcPts val="0"/>
              </a:spcAft>
              <a:defRPr/>
            </a:pPr>
            <a:r>
              <a:rPr lang="uk-UA" sz="2400" i="1" dirty="0">
                <a:latin typeface="+mn-lt"/>
              </a:rPr>
              <a:t>напівсироти</a:t>
            </a:r>
            <a:r>
              <a:rPr lang="uk-UA" sz="2400" dirty="0">
                <a:latin typeface="+mn-lt"/>
              </a:rPr>
              <a:t>: </a:t>
            </a:r>
            <a:r>
              <a:rPr lang="uk-UA" sz="3200" b="1" dirty="0">
                <a:solidFill>
                  <a:schemeClr val="tx2"/>
                </a:solidFill>
                <a:latin typeface="+mn-lt"/>
              </a:rPr>
              <a:t>6</a:t>
            </a:r>
          </a:p>
          <a:p>
            <a:pPr fontAlgn="auto">
              <a:spcBef>
                <a:spcPts val="0"/>
              </a:spcBef>
              <a:spcAft>
                <a:spcPts val="0"/>
              </a:spcAft>
              <a:defRPr/>
            </a:pPr>
            <a:r>
              <a:rPr lang="uk-UA" sz="2400" i="1" dirty="0">
                <a:latin typeface="+mn-lt"/>
              </a:rPr>
              <a:t>діти – чорнобильці</a:t>
            </a:r>
            <a:r>
              <a:rPr lang="uk-UA" sz="2400" dirty="0">
                <a:latin typeface="+mn-lt"/>
              </a:rPr>
              <a:t>: </a:t>
            </a:r>
            <a:r>
              <a:rPr lang="uk-UA" sz="3200" b="1" dirty="0">
                <a:solidFill>
                  <a:schemeClr val="tx2"/>
                </a:solidFill>
                <a:latin typeface="+mn-lt"/>
              </a:rPr>
              <a:t>11</a:t>
            </a:r>
          </a:p>
          <a:p>
            <a:pPr fontAlgn="auto">
              <a:spcBef>
                <a:spcPts val="0"/>
              </a:spcBef>
              <a:spcAft>
                <a:spcPts val="0"/>
              </a:spcAft>
              <a:defRPr/>
            </a:pPr>
            <a:r>
              <a:rPr lang="uk-UA" sz="2400" i="1" dirty="0">
                <a:latin typeface="+mn-lt"/>
              </a:rPr>
              <a:t>діти з багатодітних сімей</a:t>
            </a:r>
            <a:r>
              <a:rPr lang="uk-UA" sz="2400" dirty="0">
                <a:latin typeface="+mn-lt"/>
              </a:rPr>
              <a:t>: </a:t>
            </a:r>
            <a:r>
              <a:rPr lang="uk-UA" sz="3200" b="1" dirty="0">
                <a:solidFill>
                  <a:schemeClr val="tx2"/>
                </a:solidFill>
                <a:latin typeface="+mn-lt"/>
              </a:rPr>
              <a:t>13</a:t>
            </a:r>
          </a:p>
          <a:p>
            <a:pPr fontAlgn="auto">
              <a:spcBef>
                <a:spcPts val="0"/>
              </a:spcBef>
              <a:spcAft>
                <a:spcPts val="0"/>
              </a:spcAft>
              <a:defRPr/>
            </a:pPr>
            <a:r>
              <a:rPr lang="uk-UA" sz="2400" i="1" dirty="0">
                <a:latin typeface="+mn-lt"/>
              </a:rPr>
              <a:t>діти інваліди дитинства</a:t>
            </a:r>
            <a:r>
              <a:rPr lang="uk-UA" sz="2400" dirty="0">
                <a:latin typeface="+mn-lt"/>
              </a:rPr>
              <a:t>: </a:t>
            </a:r>
            <a:r>
              <a:rPr lang="uk-UA" sz="3200" b="1" dirty="0">
                <a:solidFill>
                  <a:schemeClr val="tx2"/>
                </a:solidFill>
                <a:latin typeface="+mn-lt"/>
              </a:rPr>
              <a:t>5</a:t>
            </a:r>
          </a:p>
          <a:p>
            <a:pPr fontAlgn="auto">
              <a:spcBef>
                <a:spcPts val="0"/>
              </a:spcBef>
              <a:spcAft>
                <a:spcPts val="0"/>
              </a:spcAft>
              <a:defRPr/>
            </a:pPr>
            <a:r>
              <a:rPr lang="uk-UA" sz="2400" i="1" dirty="0">
                <a:latin typeface="+mn-lt"/>
              </a:rPr>
              <a:t>діти</a:t>
            </a:r>
            <a:r>
              <a:rPr lang="ru-RU" sz="2400" i="1" dirty="0">
                <a:latin typeface="+mn-lt"/>
              </a:rPr>
              <a:t>, </a:t>
            </a:r>
            <a:r>
              <a:rPr lang="ru-RU" sz="2400" i="1" dirty="0" err="1">
                <a:latin typeface="+mn-lt"/>
              </a:rPr>
              <a:t>з</a:t>
            </a:r>
            <a:r>
              <a:rPr lang="ru-RU" sz="2400" i="1" dirty="0">
                <a:latin typeface="+mn-lt"/>
              </a:rPr>
              <a:t> тимчасово окупованих територій та територій, на яких проводиться  АТО </a:t>
            </a:r>
            <a:r>
              <a:rPr lang="uk-UA" sz="2400" i="1" dirty="0">
                <a:latin typeface="+mn-lt"/>
              </a:rPr>
              <a:t> </a:t>
            </a:r>
            <a:r>
              <a:rPr lang="uk-UA" sz="2400" dirty="0">
                <a:latin typeface="+mn-lt"/>
              </a:rPr>
              <a:t>– </a:t>
            </a:r>
            <a:r>
              <a:rPr lang="uk-UA" sz="3200" b="1" dirty="0">
                <a:solidFill>
                  <a:schemeClr val="tx2"/>
                </a:solidFill>
                <a:latin typeface="+mn-lt"/>
              </a:rPr>
              <a:t>4 + 1(прописка м.Южноукраїнськ) </a:t>
            </a:r>
            <a:r>
              <a:rPr lang="uk-UA" sz="2400" dirty="0">
                <a:latin typeface="+mn-lt"/>
              </a:rPr>
              <a:t>І сем</a:t>
            </a:r>
          </a:p>
          <a:p>
            <a:pPr fontAlgn="auto">
              <a:spcBef>
                <a:spcPts val="0"/>
              </a:spcBef>
              <a:spcAft>
                <a:spcPts val="0"/>
              </a:spcAft>
              <a:defRPr/>
            </a:pPr>
            <a:r>
              <a:rPr lang="uk-UA" sz="2400" i="1" dirty="0">
                <a:latin typeface="+mn-lt"/>
              </a:rPr>
              <a:t>д</a:t>
            </a:r>
            <a:r>
              <a:rPr lang="ru-RU" sz="2400" i="1" dirty="0" err="1">
                <a:latin typeface="+mn-lt"/>
              </a:rPr>
              <a:t>іти</a:t>
            </a:r>
            <a:r>
              <a:rPr lang="ru-RU" sz="2400" i="1" dirty="0">
                <a:latin typeface="+mn-lt"/>
              </a:rPr>
              <a:t>, </a:t>
            </a:r>
            <a:r>
              <a:rPr lang="ru-RU" sz="2400" i="1" dirty="0" err="1">
                <a:latin typeface="+mn-lt"/>
              </a:rPr>
              <a:t>з</a:t>
            </a:r>
            <a:r>
              <a:rPr lang="ru-RU" sz="2400" i="1" dirty="0">
                <a:latin typeface="+mn-lt"/>
              </a:rPr>
              <a:t> тимчасово окупованих територій та територій, на яких проводиться  АТО  </a:t>
            </a:r>
            <a:r>
              <a:rPr lang="uk-UA" sz="2400" dirty="0">
                <a:latin typeface="+mn-lt"/>
              </a:rPr>
              <a:t>- </a:t>
            </a:r>
            <a:r>
              <a:rPr lang="uk-UA" sz="3200" b="1" dirty="0">
                <a:solidFill>
                  <a:schemeClr val="tx2"/>
                </a:solidFill>
                <a:latin typeface="+mn-lt"/>
              </a:rPr>
              <a:t>3 + 1 (прописка м.Южноуккраїнськ) </a:t>
            </a:r>
            <a:r>
              <a:rPr lang="uk-UA" sz="1700" dirty="0">
                <a:latin typeface="+mn-lt"/>
              </a:rPr>
              <a:t>ІІ сем</a:t>
            </a:r>
          </a:p>
          <a:p>
            <a:pPr fontAlgn="auto">
              <a:spcBef>
                <a:spcPts val="0"/>
              </a:spcBef>
              <a:spcAft>
                <a:spcPts val="0"/>
              </a:spcAft>
              <a:defRPr/>
            </a:pPr>
            <a:endParaRPr lang="uk-UA" sz="2400" dirty="0">
              <a:latin typeface="+mn-lt"/>
            </a:endParaRPr>
          </a:p>
        </p:txBody>
      </p:sp>
      <p:sp>
        <p:nvSpPr>
          <p:cNvPr id="3074" name="Заголовок 1"/>
          <p:cNvSpPr>
            <a:spLocks noGrp="1"/>
          </p:cNvSpPr>
          <p:nvPr>
            <p:ph type="title"/>
          </p:nvPr>
        </p:nvSpPr>
        <p:spPr>
          <a:xfrm>
            <a:off x="457200" y="201037"/>
            <a:ext cx="8507288" cy="1143000"/>
          </a:xfrm>
        </p:spPr>
        <p:txBody>
          <a:bodyPr>
            <a:normAutofit fontScale="90000"/>
          </a:bodyPr>
          <a:lstStyle/>
          <a:p>
            <a:r>
              <a:rPr lang="uk-UA" i="1" dirty="0">
                <a:solidFill>
                  <a:srgbClr val="421C5E"/>
                </a:solidFill>
                <a:latin typeface="Monotype Corsiva" pitchFamily="66" charset="0"/>
              </a:rPr>
              <a:t>Забезпечення соціального патронажу учнів </a:t>
            </a:r>
            <a:r>
              <a:rPr lang="uk-UA" i="1" dirty="0" err="1">
                <a:solidFill>
                  <a:srgbClr val="421C5E"/>
                </a:solidFill>
                <a:latin typeface="Monotype Corsiva" pitchFamily="66" charset="0"/>
              </a:rPr>
              <a:t>Южноукраїнської</a:t>
            </a:r>
            <a:r>
              <a:rPr lang="uk-UA" i="1" dirty="0">
                <a:solidFill>
                  <a:srgbClr val="421C5E"/>
                </a:solidFill>
                <a:latin typeface="Monotype Corsiva" pitchFamily="66" charset="0"/>
              </a:rPr>
              <a:t> гімназії №</a:t>
            </a:r>
            <a:r>
              <a:rPr lang="uk-UA" i="1" dirty="0" smtClean="0">
                <a:solidFill>
                  <a:srgbClr val="421C5E"/>
                </a:solidFill>
                <a:latin typeface="Monotype Corsiva" pitchFamily="66" charset="0"/>
              </a:rPr>
              <a:t>1</a:t>
            </a:r>
            <a:endParaRPr lang="uk-UA" i="1" dirty="0" smtClean="0">
              <a:solidFill>
                <a:srgbClr val="421C5E"/>
              </a:solidFill>
            </a:endParaRPr>
          </a:p>
        </p:txBody>
      </p:sp>
      <p:sp>
        <p:nvSpPr>
          <p:cNvPr id="3" name="TextBox 2"/>
          <p:cNvSpPr txBox="1"/>
          <p:nvPr/>
        </p:nvSpPr>
        <p:spPr>
          <a:xfrm>
            <a:off x="1951728" y="1671191"/>
            <a:ext cx="5328592" cy="461665"/>
          </a:xfrm>
          <a:prstGeom prst="rect">
            <a:avLst/>
          </a:prstGeom>
          <a:noFill/>
        </p:spPr>
        <p:txBody>
          <a:bodyPr wrap="square" rtlCol="0">
            <a:spAutoFit/>
          </a:bodyPr>
          <a:lstStyle/>
          <a:p>
            <a:r>
              <a:rPr lang="uk-UA" sz="2400" dirty="0">
                <a:solidFill>
                  <a:srgbClr val="421C5E"/>
                </a:solidFill>
              </a:rPr>
              <a:t>Соціальна паспортизація закладу </a:t>
            </a:r>
            <a:endParaRPr lang="ru-RU" sz="2400" dirty="0">
              <a:solidFill>
                <a:srgbClr val="421C5E"/>
              </a:solidFill>
            </a:endParaRPr>
          </a:p>
        </p:txBody>
      </p:sp>
    </p:spTree>
    <p:extLst>
      <p:ext uri="{BB962C8B-B14F-4D97-AF65-F5344CB8AC3E}">
        <p14:creationId xmlns:p14="http://schemas.microsoft.com/office/powerpoint/2010/main" xmlns="" val="42486460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42875" y="142875"/>
            <a:ext cx="6357938" cy="57150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1000"/>
              </a:spcAft>
            </a:pPr>
            <a:r>
              <a:rPr lang="uk-UA" sz="4400" b="1">
                <a:solidFill>
                  <a:srgbClr val="FF0000"/>
                </a:solidFill>
                <a:latin typeface="Calibri" pitchFamily="34" charset="0"/>
              </a:rPr>
              <a:t>«Україна – це я»</a:t>
            </a:r>
            <a:r>
              <a:rPr lang="uk-UA" sz="2800">
                <a:latin typeface="Calibri" pitchFamily="34" charset="0"/>
              </a:rPr>
              <a:t> </a:t>
            </a:r>
          </a:p>
          <a:p>
            <a:pPr algn="just" eaLnBrk="1" hangingPunct="1">
              <a:spcAft>
                <a:spcPts val="1000"/>
              </a:spcAft>
            </a:pPr>
            <a:r>
              <a:rPr lang="uk-UA" sz="2800">
                <a:latin typeface="Calibri" pitchFamily="34" charset="0"/>
              </a:rPr>
              <a:t>(зібрано </a:t>
            </a:r>
            <a:r>
              <a:rPr lang="uk-UA" sz="4400" b="1">
                <a:latin typeface="Calibri" pitchFamily="34" charset="0"/>
              </a:rPr>
              <a:t>1004</a:t>
            </a:r>
            <a:r>
              <a:rPr lang="uk-UA" sz="3200" b="1">
                <a:latin typeface="Calibri" pitchFamily="34" charset="0"/>
              </a:rPr>
              <a:t> грн</a:t>
            </a:r>
            <a:r>
              <a:rPr lang="uk-UA" sz="2800">
                <a:latin typeface="Calibri" pitchFamily="34" charset="0"/>
              </a:rPr>
              <a:t>., продукти харчування, медикаменти)</a:t>
            </a:r>
          </a:p>
          <a:p>
            <a:pPr algn="just" eaLnBrk="1" hangingPunct="1">
              <a:spcAft>
                <a:spcPts val="1000"/>
              </a:spcAft>
            </a:pPr>
            <a:endParaRPr lang="uk-UA" sz="800" b="1">
              <a:latin typeface="Calibri" pitchFamily="34" charset="0"/>
            </a:endParaRPr>
          </a:p>
          <a:p>
            <a:pPr algn="ctr" eaLnBrk="1" hangingPunct="1">
              <a:spcAft>
                <a:spcPts val="1000"/>
              </a:spcAft>
            </a:pPr>
            <a:r>
              <a:rPr lang="uk-UA" sz="4400" b="1">
                <a:solidFill>
                  <a:srgbClr val="FF0000"/>
                </a:solidFill>
                <a:latin typeface="Calibri" pitchFamily="34" charset="0"/>
              </a:rPr>
              <a:t>Співпраця з товариством Червоного Хреста</a:t>
            </a:r>
            <a:r>
              <a:rPr lang="uk-UA" sz="4400">
                <a:solidFill>
                  <a:srgbClr val="FF0000"/>
                </a:solidFill>
                <a:latin typeface="Calibri" pitchFamily="34" charset="0"/>
              </a:rPr>
              <a:t> </a:t>
            </a:r>
          </a:p>
          <a:p>
            <a:pPr algn="just" eaLnBrk="1" hangingPunct="1">
              <a:spcAft>
                <a:spcPts val="1000"/>
              </a:spcAft>
            </a:pPr>
            <a:r>
              <a:rPr lang="uk-UA" sz="2800">
                <a:latin typeface="Calibri" pitchFamily="34" charset="0"/>
              </a:rPr>
              <a:t>(допомога переселенцям із тимчасово окупованої території та зони АТО) (придбано марок «Членський внесок» на суму </a:t>
            </a:r>
            <a:r>
              <a:rPr lang="uk-UA" sz="4400" b="1">
                <a:latin typeface="Calibri" pitchFamily="34" charset="0"/>
              </a:rPr>
              <a:t>590 грн</a:t>
            </a:r>
            <a:r>
              <a:rPr lang="uk-UA" sz="2800">
                <a:latin typeface="Calibri" pitchFamily="34" charset="0"/>
              </a:rPr>
              <a:t>.)</a:t>
            </a:r>
            <a:endParaRPr lang="uk-UA" sz="2800"/>
          </a:p>
        </p:txBody>
      </p:sp>
      <p:pic>
        <p:nvPicPr>
          <p:cNvPr id="4099" name="Picture 3" descr="DSC09612"/>
          <p:cNvPicPr>
            <a:picLocks noChangeAspect="1" noChangeArrowheads="1"/>
          </p:cNvPicPr>
          <p:nvPr/>
        </p:nvPicPr>
        <p:blipFill>
          <a:blip r:embed="rId2" cstate="print">
            <a:extLst>
              <a:ext uri="{28A0092B-C50C-407E-A947-70E740481C1C}">
                <a14:useLocalDpi xmlns:a14="http://schemas.microsoft.com/office/drawing/2010/main" xmlns="" val="0"/>
              </a:ext>
            </a:extLst>
          </a:blip>
          <a:srcRect l="29633" t="17789" b="23680"/>
          <a:stretch>
            <a:fillRect/>
          </a:stretch>
        </p:blipFill>
        <p:spPr bwMode="auto">
          <a:xfrm>
            <a:off x="6786563" y="1571625"/>
            <a:ext cx="1338262" cy="198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Box 6"/>
          <p:cNvSpPr txBox="1">
            <a:spLocks noChangeArrowheads="1"/>
          </p:cNvSpPr>
          <p:nvPr/>
        </p:nvSpPr>
        <p:spPr bwMode="auto">
          <a:xfrm>
            <a:off x="6643688" y="214313"/>
            <a:ext cx="25003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uk-UA" sz="2800" b="1">
                <a:solidFill>
                  <a:schemeClr val="tx2"/>
                </a:solidFill>
                <a:latin typeface="Calibri" pitchFamily="34" charset="0"/>
              </a:rPr>
              <a:t>УЧАСТЬ У БЛАГОДІЙНИХ АКЦІЯХ</a:t>
            </a:r>
          </a:p>
        </p:txBody>
      </p:sp>
      <p:sp>
        <p:nvSpPr>
          <p:cNvPr id="4101" name="TextBox 8"/>
          <p:cNvSpPr txBox="1">
            <a:spLocks noChangeArrowheads="1"/>
          </p:cNvSpPr>
          <p:nvPr/>
        </p:nvSpPr>
        <p:spPr bwMode="auto">
          <a:xfrm>
            <a:off x="214313" y="5929313"/>
            <a:ext cx="87153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uk-UA" sz="1200" b="1" i="1">
                <a:cs typeface="Times New Roman" pitchFamily="18" charset="0"/>
              </a:rPr>
              <a:t>Від імені волонтерів Южноукраїнська та організаторів акцій висловлено подяку всім учням та вчителям гімназії, які взяли участь у благодійних акціях «Подаруй Солдатам тепло», «Солодке вітання»,  Мандаринка-вітамінка», «Новорічна іграшка».</a:t>
            </a:r>
            <a:r>
              <a:rPr lang="uk-UA" sz="1200" i="1">
                <a:cs typeface="Times New Roman" pitchFamily="18" charset="0"/>
              </a:rPr>
              <a:t>    </a:t>
            </a:r>
            <a:endParaRPr lang="uk-UA" sz="1200" i="1"/>
          </a:p>
          <a:p>
            <a:pPr eaLnBrk="1" hangingPunct="1"/>
            <a:endParaRPr lang="uk-UA">
              <a:latin typeface="Calibri" pitchFamily="34" charset="0"/>
            </a:endParaRPr>
          </a:p>
        </p:txBody>
      </p:sp>
      <p:pic>
        <p:nvPicPr>
          <p:cNvPr id="4102" name="Рисунок 13" descr="http://gymnasium1.klasna.com/uploads/editor/4057/372141/news_/images/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3750" y="3429000"/>
            <a:ext cx="1663700"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74417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1013" y="428625"/>
            <a:ext cx="8162925" cy="598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008808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357188" y="274638"/>
            <a:ext cx="8572500" cy="2797175"/>
          </a:xfrm>
        </p:spPr>
        <p:txBody>
          <a:bodyPr>
            <a:normAutofit fontScale="90000"/>
          </a:bodyPr>
          <a:lstStyle/>
          <a:p>
            <a:pPr eaLnBrk="1" hangingPunct="1"/>
            <a:r>
              <a:rPr lang="uk-UA" sz="2000" smtClean="0"/>
              <a:t>20 жовтня 2014 року о 10 годині на площі біля ПК «Енергетик» в четвертий раз стартувала щорічна благодійна акція </a:t>
            </a:r>
            <a:r>
              <a:rPr lang="uk-UA" b="1" smtClean="0">
                <a:solidFill>
                  <a:srgbClr val="FF0000"/>
                </a:solidFill>
              </a:rPr>
              <a:t>«Дзвони наших сердець»</a:t>
            </a:r>
            <a:r>
              <a:rPr lang="uk-UA" sz="2000" smtClean="0">
                <a:solidFill>
                  <a:srgbClr val="FF0000"/>
                </a:solidFill>
              </a:rPr>
              <a:t>.</a:t>
            </a:r>
            <a:r>
              <a:rPr lang="uk-UA" b="1" smtClean="0">
                <a:solidFill>
                  <a:srgbClr val="FF0000"/>
                </a:solidFill>
              </a:rPr>
              <a:t> </a:t>
            </a:r>
            <a:r>
              <a:rPr lang="ru-RU" sz="2000" b="1" smtClean="0"/>
              <a:t>У 2014-2015 н.році ми допомагали здійснити мрію  </a:t>
            </a:r>
            <a:r>
              <a:rPr lang="uk-UA" sz="2000" b="1" smtClean="0"/>
              <a:t>Могильді Миколі, учню 1 Г класу ЮЗШ № 4.  </a:t>
            </a:r>
            <a:br>
              <a:rPr lang="uk-UA" sz="2000" b="1" smtClean="0"/>
            </a:br>
            <a:r>
              <a:rPr lang="uk-UA" b="1" smtClean="0"/>
              <a:t>зібрано 44846 грн. 45 коп. </a:t>
            </a:r>
            <a:r>
              <a:rPr lang="uk-UA" sz="2000" smtClean="0"/>
              <a:t/>
            </a:r>
            <a:br>
              <a:rPr lang="uk-UA" sz="2000" smtClean="0"/>
            </a:br>
            <a:endParaRPr lang="uk-UA" sz="2000" smtClean="0"/>
          </a:p>
        </p:txBody>
      </p:sp>
      <p:pic>
        <p:nvPicPr>
          <p:cNvPr id="6147" name="GB_frame" descr="http://osvita-yu.mk.ua/images/photos/TRASH/20_10_14/akcia_2014_9.jpg"/>
          <p:cNvPicPr>
            <a:picLocks noChangeAspect="1" noChangeArrowheads="1"/>
          </p:cNvPicPr>
          <p:nvPr/>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6429375" y="4786313"/>
            <a:ext cx="2398713" cy="177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GB_frame" descr="http://osvita-yu.mk.ua/images/photos/TRASH/20_10_14/akcia_2014_5.jpg"/>
          <p:cNvPicPr>
            <a:picLocks noChangeAspect="1" noChangeArrowheads="1"/>
          </p:cNvPicPr>
          <p:nvPr/>
        </p:nvPicPr>
        <p:blipFill>
          <a:blip r:embed="rId4" r:link="rId5" cstate="print">
            <a:extLst>
              <a:ext uri="{28A0092B-C50C-407E-A947-70E740481C1C}">
                <a14:useLocalDpi xmlns:a14="http://schemas.microsoft.com/office/drawing/2010/main" xmlns="" val="0"/>
              </a:ext>
            </a:extLst>
          </a:blip>
          <a:srcRect/>
          <a:stretch>
            <a:fillRect/>
          </a:stretch>
        </p:blipFill>
        <p:spPr bwMode="auto">
          <a:xfrm>
            <a:off x="6429375" y="2857500"/>
            <a:ext cx="23876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4" descr="23102014801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7188" y="2857500"/>
            <a:ext cx="3000375" cy="225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5" descr="23102014803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43250" y="4202113"/>
            <a:ext cx="3175000"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Picture 6" descr="23102014802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85875" y="5214938"/>
            <a:ext cx="1236663"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Picture 7" descr="23102014802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214813" y="2857500"/>
            <a:ext cx="1444625" cy="128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213311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0"/>
            <a:ext cx="8229600" cy="1939925"/>
          </a:xfrm>
        </p:spPr>
        <p:txBody>
          <a:bodyPr rtlCol="0">
            <a:normAutofit fontScale="90000"/>
          </a:bodyPr>
          <a:lstStyle/>
          <a:p>
            <a:pPr eaLnBrk="1" fontAlgn="auto" hangingPunct="1">
              <a:spcAft>
                <a:spcPts val="0"/>
              </a:spcAft>
              <a:defRPr/>
            </a:pPr>
            <a:r>
              <a:rPr lang="uk-UA" dirty="0" smtClean="0"/>
              <a:t/>
            </a:r>
            <a:br>
              <a:rPr lang="uk-UA" dirty="0" smtClean="0"/>
            </a:br>
            <a:r>
              <a:rPr lang="uk-UA" sz="4900" b="1" dirty="0" smtClean="0">
                <a:solidFill>
                  <a:srgbClr val="FF0000"/>
                </a:solidFill>
              </a:rPr>
              <a:t>Серце до серця</a:t>
            </a:r>
            <a:r>
              <a:rPr lang="uk-UA" sz="2700" dirty="0" smtClean="0"/>
              <a:t/>
            </a:r>
            <a:br>
              <a:rPr lang="uk-UA" sz="2700" dirty="0" smtClean="0"/>
            </a:br>
            <a:r>
              <a:rPr lang="uk-UA" sz="2700" dirty="0" smtClean="0"/>
              <a:t>благодійна допомога на закупівлю медичного обладнання у реанімаційне відділення Миколаївської обласної лікарні </a:t>
            </a:r>
            <a:r>
              <a:rPr lang="uk-UA" dirty="0" smtClean="0"/>
              <a:t/>
            </a:r>
            <a:br>
              <a:rPr lang="uk-UA" dirty="0" smtClean="0"/>
            </a:br>
            <a:endParaRPr lang="uk-UA" dirty="0" smtClean="0"/>
          </a:p>
        </p:txBody>
      </p:sp>
      <p:pic>
        <p:nvPicPr>
          <p:cNvPr id="717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0250" y="1643063"/>
            <a:ext cx="5138738"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3" descr="D:\фото 2014-2015\серце до серця 2014-2015\30042015879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7750" y="3786188"/>
            <a:ext cx="3924300" cy="307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4" descr="D:\фото 2014-2015\серце до серця 2014-2015\3004201588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14375" y="3786188"/>
            <a:ext cx="3829050" cy="307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248129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214313" y="428625"/>
            <a:ext cx="6357937" cy="2071688"/>
          </a:xfrm>
        </p:spPr>
        <p:txBody>
          <a:bodyPr>
            <a:normAutofit fontScale="90000"/>
          </a:bodyPr>
          <a:lstStyle/>
          <a:p>
            <a:pPr eaLnBrk="1" hangingPunct="1"/>
            <a:r>
              <a:rPr lang="uk-UA" sz="2000" smtClean="0"/>
              <a:t>З 1 по 20 листопада Южноукраїнським міським центром соціальних служб для сім`ї, дітей та молоді проведено міський конкурс на виготовлення кращих макетів соціально-рекламної продукції, а саме: плакатів для </a:t>
            </a:r>
            <a:r>
              <a:rPr lang="uk-UA" sz="2000" i="1" smtClean="0"/>
              <a:t>біг-бордів</a:t>
            </a:r>
            <a:r>
              <a:rPr lang="uk-UA" sz="2000" smtClean="0"/>
              <a:t>, сіті-лайтів, буклетів </a:t>
            </a:r>
            <a:r>
              <a:rPr lang="uk-UA" sz="2000" i="1" smtClean="0"/>
              <a:t>з профілактики сімейного насильства або жорстокого поводження з дітьми  на тему:</a:t>
            </a:r>
            <a:r>
              <a:rPr lang="uk-UA" sz="2000" smtClean="0"/>
              <a:t> </a:t>
            </a:r>
            <a:r>
              <a:rPr lang="uk-UA" sz="2000" b="1" smtClean="0"/>
              <a:t>«Дитинство без насильства». </a:t>
            </a:r>
            <a:br>
              <a:rPr lang="uk-UA" sz="2000" b="1" smtClean="0"/>
            </a:br>
            <a:r>
              <a:rPr lang="uk-UA" sz="2000" smtClean="0"/>
              <a:t/>
            </a:r>
            <a:br>
              <a:rPr lang="uk-UA" sz="2000" smtClean="0"/>
            </a:br>
            <a:endParaRPr lang="uk-UA" sz="2000" smtClean="0"/>
          </a:p>
        </p:txBody>
      </p:sp>
      <p:sp>
        <p:nvSpPr>
          <p:cNvPr id="8195" name="TextBox 3"/>
          <p:cNvSpPr txBox="1">
            <a:spLocks noChangeArrowheads="1"/>
          </p:cNvSpPr>
          <p:nvPr/>
        </p:nvSpPr>
        <p:spPr bwMode="auto">
          <a:xfrm>
            <a:off x="6500813" y="500063"/>
            <a:ext cx="250031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uk-UA" sz="2800" b="1">
                <a:solidFill>
                  <a:schemeClr val="tx2"/>
                </a:solidFill>
                <a:latin typeface="Calibri" pitchFamily="34" charset="0"/>
              </a:rPr>
              <a:t>УЧАСТЬ У УЧНІВ У КОНКУРСАХ</a:t>
            </a:r>
          </a:p>
        </p:txBody>
      </p:sp>
      <p:pic>
        <p:nvPicPr>
          <p:cNvPr id="8196" name="Рисунок 64" descr="http://yu.mk.ua/userfiles/image/3(89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313" y="3000375"/>
            <a:ext cx="41529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Рисунок 65" descr="http://yu.mk.ua/userfiles/image/4(72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0" y="3643313"/>
            <a:ext cx="2200275" cy="292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Рисунок 69" descr="http://yu.mk.ua/userfiles/image/1(118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15063" y="1970088"/>
            <a:ext cx="2714625" cy="361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Text Box 5"/>
          <p:cNvSpPr txBox="1">
            <a:spLocks noChangeArrowheads="1"/>
          </p:cNvSpPr>
          <p:nvPr/>
        </p:nvSpPr>
        <p:spPr bwMode="auto">
          <a:xfrm>
            <a:off x="5857875" y="5643563"/>
            <a:ext cx="3071813" cy="785812"/>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uk-UA" sz="1400" i="1">
                <a:solidFill>
                  <a:srgbClr val="000000"/>
                </a:solidFill>
                <a:latin typeface="Calibri" pitchFamily="34" charset="0"/>
              </a:rPr>
              <a:t>робота Волошиної Катерини, 7(11)В </a:t>
            </a:r>
            <a:endParaRPr lang="uk-UA" sz="1400" i="1">
              <a:solidFill>
                <a:srgbClr val="000000"/>
              </a:solidFill>
              <a:latin typeface="Times New Roman" pitchFamily="18" charset="0"/>
            </a:endParaRPr>
          </a:p>
          <a:p>
            <a:pPr algn="ctr" eaLnBrk="1" hangingPunct="1">
              <a:spcAft>
                <a:spcPts val="1000"/>
              </a:spcAft>
            </a:pPr>
            <a:r>
              <a:rPr lang="uk-UA" sz="1400">
                <a:latin typeface="Calibri" pitchFamily="34" charset="0"/>
                <a:hlinkClick r:id="rId5"/>
              </a:rPr>
              <a:t>http://yu.mk.ua/news/6623.html</a:t>
            </a:r>
            <a:endParaRPr lang="uk-UA" sz="1400">
              <a:latin typeface="Times New Roman" pitchFamily="18" charset="0"/>
            </a:endParaRPr>
          </a:p>
          <a:p>
            <a:pPr eaLnBrk="1" hangingPunct="1"/>
            <a:endParaRPr lang="uk-UA"/>
          </a:p>
        </p:txBody>
      </p:sp>
      <p:sp>
        <p:nvSpPr>
          <p:cNvPr id="8200" name="Text Box 5"/>
          <p:cNvSpPr txBox="1">
            <a:spLocks noChangeArrowheads="1"/>
          </p:cNvSpPr>
          <p:nvPr/>
        </p:nvSpPr>
        <p:spPr bwMode="auto">
          <a:xfrm>
            <a:off x="214313" y="2357438"/>
            <a:ext cx="5929312" cy="5715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uk-UA" sz="2000" b="1">
                <a:latin typeface="Calibri" pitchFamily="34" charset="0"/>
              </a:rPr>
              <a:t>3місце – макет Волошиної Катерини,  7(11)В</a:t>
            </a:r>
            <a:endParaRPr lang="uk-UA" sz="2000" b="1"/>
          </a:p>
        </p:txBody>
      </p:sp>
    </p:spTree>
    <p:extLst>
      <p:ext uri="{BB962C8B-B14F-4D97-AF65-F5344CB8AC3E}">
        <p14:creationId xmlns:p14="http://schemas.microsoft.com/office/powerpoint/2010/main" xmlns="" val="186321516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uk-UA" sz="3600" b="1" dirty="0" smtClean="0">
                <a:solidFill>
                  <a:srgbClr val="FF0000"/>
                </a:solidFill>
              </a:rPr>
              <a:t>Профілактична робота </a:t>
            </a:r>
            <a:r>
              <a:rPr lang="uk-UA" sz="3600" dirty="0" smtClean="0"/>
              <a:t>Рада профілактики </a:t>
            </a:r>
            <a:r>
              <a:rPr lang="uk-UA" dirty="0" smtClean="0"/>
              <a:t/>
            </a:r>
            <a:br>
              <a:rPr lang="uk-UA" dirty="0" smtClean="0"/>
            </a:br>
            <a:endParaRPr lang="uk-UA" b="1" dirty="0" smtClean="0">
              <a:solidFill>
                <a:srgbClr val="FF0000"/>
              </a:solidFill>
            </a:endParaRPr>
          </a:p>
        </p:txBody>
      </p:sp>
      <p:pic>
        <p:nvPicPr>
          <p:cNvPr id="921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813" y="714375"/>
            <a:ext cx="7643812" cy="592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584144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28625"/>
            <a:ext cx="9001125"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884075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 y="1214438"/>
            <a:ext cx="8643938"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Box 4"/>
          <p:cNvSpPr txBox="1">
            <a:spLocks noChangeArrowheads="1"/>
          </p:cNvSpPr>
          <p:nvPr/>
        </p:nvSpPr>
        <p:spPr bwMode="auto">
          <a:xfrm>
            <a:off x="214313" y="214313"/>
            <a:ext cx="8929687"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uk-UA" sz="1400" b="1">
                <a:solidFill>
                  <a:srgbClr val="FF0000"/>
                </a:solidFill>
                <a:latin typeface="Calibri" pitchFamily="34" charset="0"/>
              </a:rPr>
              <a:t>проведення лекторіїв для учнів 1(5)-7(11) класів </a:t>
            </a:r>
          </a:p>
          <a:p>
            <a:pPr algn="ctr" eaLnBrk="1" hangingPunct="1"/>
            <a:r>
              <a:rPr lang="uk-UA" sz="1400" b="1">
                <a:solidFill>
                  <a:srgbClr val="FF0000"/>
                </a:solidFill>
                <a:latin typeface="Calibri" pitchFamily="34" charset="0"/>
              </a:rPr>
              <a:t>Южноукраїнської гімназії №1 з метою проведення правової пропаганди і унеможливлення протиправних дій серед учнів </a:t>
            </a:r>
            <a:r>
              <a:rPr lang="uk-UA" sz="1300" b="1">
                <a:solidFill>
                  <a:srgbClr val="FF0000"/>
                </a:solidFill>
                <a:latin typeface="Calibri" pitchFamily="34" charset="0"/>
              </a:rPr>
              <a:t>представниками міліції </a:t>
            </a:r>
            <a:r>
              <a:rPr lang="uk-UA" sz="1600" b="1">
                <a:solidFill>
                  <a:srgbClr val="FF0000"/>
                </a:solidFill>
                <a:latin typeface="Calibri" pitchFamily="34" charset="0"/>
              </a:rPr>
              <a:t>(І семестр 2014-2015 н.року</a:t>
            </a:r>
            <a:r>
              <a:rPr lang="uk-UA" sz="1300" b="1">
                <a:latin typeface="Calibri" pitchFamily="34" charset="0"/>
              </a:rPr>
              <a:t>) </a:t>
            </a:r>
          </a:p>
          <a:p>
            <a:pPr algn="ctr" eaLnBrk="1" hangingPunct="1"/>
            <a:r>
              <a:rPr lang="uk-UA" sz="1300" b="1">
                <a:latin typeface="Calibri" pitchFamily="34" charset="0"/>
              </a:rPr>
              <a:t> </a:t>
            </a:r>
            <a:r>
              <a:rPr lang="uk-UA" b="1">
                <a:latin typeface="Calibri" pitchFamily="34" charset="0"/>
              </a:rPr>
              <a:t>(групові)</a:t>
            </a:r>
          </a:p>
          <a:p>
            <a:pPr eaLnBrk="1" hangingPunct="1"/>
            <a:endParaRPr lang="uk-UA">
              <a:latin typeface="Calibri" pitchFamily="34" charset="0"/>
            </a:endParaRPr>
          </a:p>
        </p:txBody>
      </p:sp>
      <p:sp>
        <p:nvSpPr>
          <p:cNvPr id="11268" name="TextBox 6"/>
          <p:cNvSpPr txBox="1">
            <a:spLocks noChangeArrowheads="1"/>
          </p:cNvSpPr>
          <p:nvPr/>
        </p:nvSpPr>
        <p:spPr bwMode="auto">
          <a:xfrm>
            <a:off x="3857625" y="3500438"/>
            <a:ext cx="16303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uk-UA" b="1">
                <a:latin typeface="Calibri" pitchFamily="34" charset="0"/>
              </a:rPr>
              <a:t>індивідуальні</a:t>
            </a:r>
          </a:p>
        </p:txBody>
      </p:sp>
      <p:pic>
        <p:nvPicPr>
          <p:cNvPr id="1126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7188" y="3857625"/>
            <a:ext cx="8572500" cy="264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154719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DSC0969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88" y="285750"/>
            <a:ext cx="445135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2" descr="DSC097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625" y="285750"/>
            <a:ext cx="3929063"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7188" y="4000500"/>
            <a:ext cx="8429625"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3" name="TextBox 7"/>
          <p:cNvSpPr txBox="1">
            <a:spLocks noChangeArrowheads="1"/>
          </p:cNvSpPr>
          <p:nvPr/>
        </p:nvSpPr>
        <p:spPr bwMode="auto">
          <a:xfrm>
            <a:off x="214313" y="3071813"/>
            <a:ext cx="8929687" cy="124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uk-UA" sz="1300" b="1">
                <a:latin typeface="Calibri" pitchFamily="34" charset="0"/>
              </a:rPr>
              <a:t>проведення лекторіїв для учнів 1(5)-7(11) класів </a:t>
            </a:r>
          </a:p>
          <a:p>
            <a:pPr algn="ctr" eaLnBrk="1" hangingPunct="1"/>
            <a:r>
              <a:rPr lang="uk-UA" sz="1300" b="1">
                <a:latin typeface="Calibri" pitchFamily="34" charset="0"/>
              </a:rPr>
              <a:t>Южноукраїнської гімназії №1 з метою проведення правової пропаганди і унеможливлення протиправних дій серед учнів </a:t>
            </a:r>
          </a:p>
          <a:p>
            <a:pPr algn="ctr" eaLnBrk="1" hangingPunct="1"/>
            <a:r>
              <a:rPr lang="uk-UA" sz="1300" b="1">
                <a:latin typeface="Calibri" pitchFamily="34" charset="0"/>
              </a:rPr>
              <a:t>представниками міліції </a:t>
            </a:r>
            <a:r>
              <a:rPr lang="uk-UA" sz="1600" b="1">
                <a:solidFill>
                  <a:srgbClr val="FF0000"/>
                </a:solidFill>
                <a:latin typeface="Calibri" pitchFamily="34" charset="0"/>
              </a:rPr>
              <a:t>(ІІ семестр 2014-2015 н.року</a:t>
            </a:r>
            <a:r>
              <a:rPr lang="uk-UA" sz="1300" b="1">
                <a:latin typeface="Calibri" pitchFamily="34" charset="0"/>
              </a:rPr>
              <a:t>)  </a:t>
            </a:r>
            <a:r>
              <a:rPr lang="uk-UA" b="1">
                <a:latin typeface="Calibri" pitchFamily="34" charset="0"/>
              </a:rPr>
              <a:t>(групові)</a:t>
            </a:r>
          </a:p>
          <a:p>
            <a:pPr eaLnBrk="1" hangingPunct="1"/>
            <a:endParaRPr lang="uk-UA">
              <a:latin typeface="Calibri" pitchFamily="34" charset="0"/>
            </a:endParaRPr>
          </a:p>
        </p:txBody>
      </p:sp>
    </p:spTree>
    <p:extLst>
      <p:ext uri="{BB962C8B-B14F-4D97-AF65-F5344CB8AC3E}">
        <p14:creationId xmlns:p14="http://schemas.microsoft.com/office/powerpoint/2010/main" xmlns="" val="1465803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88640"/>
            <a:ext cx="7941568" cy="648072"/>
          </a:xfrm>
        </p:spPr>
        <p:txBody>
          <a:bodyPr>
            <a:normAutofit fontScale="90000"/>
          </a:bodyPr>
          <a:lstStyle/>
          <a:p>
            <a:r>
              <a:rPr lang="uk-UA" b="1" dirty="0" smtClean="0">
                <a:solidFill>
                  <a:srgbClr val="7030A0"/>
                </a:solidFill>
              </a:rPr>
              <a:t>Рух кадрів</a:t>
            </a:r>
            <a:endParaRPr lang="ru-RU" b="1" dirty="0">
              <a:solidFill>
                <a:srgbClr val="7030A0"/>
              </a:solidFill>
            </a:endParaRPr>
          </a:p>
        </p:txBody>
      </p:sp>
      <p:sp>
        <p:nvSpPr>
          <p:cNvPr id="3" name="Объект 2"/>
          <p:cNvSpPr>
            <a:spLocks noGrp="1"/>
          </p:cNvSpPr>
          <p:nvPr>
            <p:ph idx="1"/>
          </p:nvPr>
        </p:nvSpPr>
        <p:spPr>
          <a:xfrm>
            <a:off x="323528" y="764704"/>
            <a:ext cx="8363272" cy="5544616"/>
          </a:xfrm>
        </p:spPr>
        <p:txBody>
          <a:bodyPr>
            <a:noAutofit/>
          </a:bodyPr>
          <a:lstStyle/>
          <a:p>
            <a:pPr marL="0" indent="0">
              <a:buNone/>
            </a:pPr>
            <a:r>
              <a:rPr lang="uk-UA" sz="2400" b="1" dirty="0" smtClean="0">
                <a:solidFill>
                  <a:srgbClr val="7030A0"/>
                </a:solidFill>
              </a:rPr>
              <a:t>Звільнилися за власним бажанням у зв'язку з виходом на пенсію у серпні 2014 – 8 працівників</a:t>
            </a:r>
          </a:p>
          <a:p>
            <a:pPr marL="0" indent="0">
              <a:buNone/>
            </a:pPr>
            <a:r>
              <a:rPr lang="uk-UA" sz="2400" b="1" dirty="0" smtClean="0">
                <a:solidFill>
                  <a:srgbClr val="7030A0"/>
                </a:solidFill>
              </a:rPr>
              <a:t>Прийнято на роботу в заклад:</a:t>
            </a:r>
          </a:p>
          <a:p>
            <a:r>
              <a:rPr lang="uk-UA" sz="2400" b="1" dirty="0">
                <a:solidFill>
                  <a:srgbClr val="7030A0"/>
                </a:solidFill>
              </a:rPr>
              <a:t> </a:t>
            </a:r>
            <a:r>
              <a:rPr lang="uk-UA" sz="2400" b="1" dirty="0" smtClean="0">
                <a:solidFill>
                  <a:srgbClr val="7030A0"/>
                </a:solidFill>
              </a:rPr>
              <a:t>   Кравченко Н.В. завідуюча господарством</a:t>
            </a:r>
          </a:p>
          <a:p>
            <a:r>
              <a:rPr lang="uk-UA" sz="2400" b="1" dirty="0">
                <a:solidFill>
                  <a:srgbClr val="7030A0"/>
                </a:solidFill>
              </a:rPr>
              <a:t> </a:t>
            </a:r>
            <a:r>
              <a:rPr lang="uk-UA" sz="2400" b="1" dirty="0" smtClean="0">
                <a:solidFill>
                  <a:srgbClr val="7030A0"/>
                </a:solidFill>
              </a:rPr>
              <a:t>   Вернигора В.В. секретар</a:t>
            </a:r>
          </a:p>
          <a:p>
            <a:r>
              <a:rPr lang="uk-UA" sz="2400" b="1" dirty="0">
                <a:solidFill>
                  <a:srgbClr val="7030A0"/>
                </a:solidFill>
              </a:rPr>
              <a:t> </a:t>
            </a:r>
            <a:r>
              <a:rPr lang="uk-UA" sz="2400" b="1" dirty="0" smtClean="0">
                <a:solidFill>
                  <a:srgbClr val="7030A0"/>
                </a:solidFill>
              </a:rPr>
              <a:t>   </a:t>
            </a:r>
            <a:r>
              <a:rPr lang="uk-UA" sz="2400" b="1" dirty="0" err="1" smtClean="0">
                <a:solidFill>
                  <a:srgbClr val="7030A0"/>
                </a:solidFill>
              </a:rPr>
              <a:t>Остапюк</a:t>
            </a:r>
            <a:r>
              <a:rPr lang="uk-UA" sz="2400" b="1" dirty="0" smtClean="0">
                <a:solidFill>
                  <a:srgbClr val="7030A0"/>
                </a:solidFill>
              </a:rPr>
              <a:t> В.П. робітник по обслуговуванню </a:t>
            </a:r>
          </a:p>
          <a:p>
            <a:r>
              <a:rPr lang="uk-UA" sz="2400" b="1" dirty="0" smtClean="0">
                <a:solidFill>
                  <a:srgbClr val="7030A0"/>
                </a:solidFill>
              </a:rPr>
              <a:t>    </a:t>
            </a:r>
            <a:r>
              <a:rPr lang="uk-UA" sz="2400" b="1" dirty="0" err="1" smtClean="0">
                <a:solidFill>
                  <a:srgbClr val="7030A0"/>
                </a:solidFill>
              </a:rPr>
              <a:t>Бачурська</a:t>
            </a:r>
            <a:r>
              <a:rPr lang="uk-UA" sz="2400" b="1" dirty="0" smtClean="0">
                <a:solidFill>
                  <a:srgbClr val="7030A0"/>
                </a:solidFill>
              </a:rPr>
              <a:t> О.Л. двірник</a:t>
            </a:r>
          </a:p>
          <a:p>
            <a:r>
              <a:rPr lang="uk-UA" sz="2400" b="1" dirty="0" smtClean="0">
                <a:solidFill>
                  <a:srgbClr val="7030A0"/>
                </a:solidFill>
              </a:rPr>
              <a:t>    </a:t>
            </a:r>
            <a:r>
              <a:rPr lang="uk-UA" sz="2400" b="1" dirty="0" err="1" smtClean="0">
                <a:solidFill>
                  <a:srgbClr val="7030A0"/>
                </a:solidFill>
              </a:rPr>
              <a:t>Бакума</a:t>
            </a:r>
            <a:r>
              <a:rPr lang="uk-UA" sz="2400" b="1" dirty="0" smtClean="0">
                <a:solidFill>
                  <a:srgbClr val="7030A0"/>
                </a:solidFill>
              </a:rPr>
              <a:t> А.Г. </a:t>
            </a:r>
            <a:r>
              <a:rPr lang="uk-UA" sz="2400" b="1" dirty="0">
                <a:solidFill>
                  <a:srgbClr val="7030A0"/>
                </a:solidFill>
              </a:rPr>
              <a:t>д</a:t>
            </a:r>
            <a:r>
              <a:rPr lang="uk-UA" sz="2400" b="1" dirty="0" smtClean="0">
                <a:solidFill>
                  <a:srgbClr val="7030A0"/>
                </a:solidFill>
              </a:rPr>
              <a:t>вірник</a:t>
            </a:r>
          </a:p>
          <a:p>
            <a:r>
              <a:rPr lang="uk-UA" sz="2400" b="1" dirty="0" smtClean="0">
                <a:solidFill>
                  <a:srgbClr val="7030A0"/>
                </a:solidFill>
              </a:rPr>
              <a:t>    Стеблик В.І.  підсобний робітник </a:t>
            </a:r>
          </a:p>
          <a:p>
            <a:r>
              <a:rPr lang="uk-UA" sz="2400" b="1" dirty="0" smtClean="0">
                <a:solidFill>
                  <a:srgbClr val="7030A0"/>
                </a:solidFill>
              </a:rPr>
              <a:t>    Солодка С.В вчитель англійської мови</a:t>
            </a:r>
          </a:p>
          <a:p>
            <a:r>
              <a:rPr lang="uk-UA" sz="2400" b="1" dirty="0" smtClean="0">
                <a:solidFill>
                  <a:srgbClr val="7030A0"/>
                </a:solidFill>
              </a:rPr>
              <a:t>    Остапенко Р.В. керівник гуртка з хореографії</a:t>
            </a:r>
          </a:p>
          <a:p>
            <a:pPr marL="0" indent="0">
              <a:buNone/>
            </a:pPr>
            <a:r>
              <a:rPr lang="uk-UA" sz="2400" b="1" dirty="0" smtClean="0">
                <a:solidFill>
                  <a:srgbClr val="7030A0"/>
                </a:solidFill>
              </a:rPr>
              <a:t>В квітні 2015р за власним бажанням звільнився вчитель англійської мови </a:t>
            </a:r>
            <a:r>
              <a:rPr lang="uk-UA" sz="2400" b="1" dirty="0" err="1" smtClean="0">
                <a:solidFill>
                  <a:srgbClr val="7030A0"/>
                </a:solidFill>
              </a:rPr>
              <a:t>Дадика</a:t>
            </a:r>
            <a:r>
              <a:rPr lang="uk-UA" sz="2400" b="1" dirty="0" smtClean="0">
                <a:solidFill>
                  <a:srgbClr val="7030A0"/>
                </a:solidFill>
              </a:rPr>
              <a:t> К.С.</a:t>
            </a:r>
            <a:endParaRPr lang="ru-RU" sz="2400" b="1" dirty="0">
              <a:solidFill>
                <a:srgbClr val="7030A0"/>
              </a:solidFill>
            </a:endParaRPr>
          </a:p>
        </p:txBody>
      </p:sp>
    </p:spTree>
    <p:extLst>
      <p:ext uri="{BB962C8B-B14F-4D97-AF65-F5344CB8AC3E}">
        <p14:creationId xmlns:p14="http://schemas.microsoft.com/office/powerpoint/2010/main" xmlns="" val="42334918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l="55823"/>
          <a:stretch>
            <a:fillRect/>
          </a:stretch>
        </p:blipFill>
        <p:spPr bwMode="auto">
          <a:xfrm>
            <a:off x="1881189" y="0"/>
            <a:ext cx="1076325" cy="789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descr="P5240772"/>
          <p:cNvPicPr>
            <a:picLocks noChangeAspect="1" noChangeArrowheads="1"/>
          </p:cNvPicPr>
          <p:nvPr/>
        </p:nvPicPr>
        <p:blipFill>
          <a:blip r:embed="rId3" cstate="print"/>
          <a:srcRect t="7000"/>
          <a:stretch>
            <a:fillRect/>
          </a:stretch>
        </p:blipFill>
        <p:spPr bwMode="auto">
          <a:xfrm>
            <a:off x="6186488" y="3668184"/>
            <a:ext cx="2957512" cy="3189816"/>
          </a:xfrm>
          <a:prstGeom prst="rect">
            <a:avLst/>
          </a:prstGeom>
          <a:ln>
            <a:noFill/>
          </a:ln>
          <a:effectLst>
            <a:outerShdw blurRad="292100" dist="139700" dir="2700000" algn="tl" rotWithShape="0">
              <a:srgbClr val="333333">
                <a:alpha val="65000"/>
              </a:srgbClr>
            </a:outerShdw>
          </a:effectLst>
        </p:spPr>
      </p:pic>
      <p:pic>
        <p:nvPicPr>
          <p:cNvPr id="5" name="Picture 15" descr="TWykqEJS8hM"/>
          <p:cNvPicPr>
            <a:picLocks noChangeAspect="1" noChangeArrowheads="1"/>
          </p:cNvPicPr>
          <p:nvPr/>
        </p:nvPicPr>
        <p:blipFill>
          <a:blip r:embed="rId4" cstate="print"/>
          <a:srcRect/>
          <a:stretch>
            <a:fillRect/>
          </a:stretch>
        </p:blipFill>
        <p:spPr bwMode="auto">
          <a:xfrm>
            <a:off x="4572001" y="0"/>
            <a:ext cx="2879725" cy="3109384"/>
          </a:xfrm>
          <a:prstGeom prst="rect">
            <a:avLst/>
          </a:prstGeom>
          <a:ln>
            <a:noFill/>
          </a:ln>
          <a:effectLst>
            <a:outerShdw blurRad="292100" dist="139700" dir="2700000" algn="tl" rotWithShape="0">
              <a:srgbClr val="333333">
                <a:alpha val="65000"/>
              </a:srgbClr>
            </a:outerShdw>
          </a:effectLst>
        </p:spPr>
      </p:pic>
      <p:pic>
        <p:nvPicPr>
          <p:cNvPr id="8" name="Рисунок 7" descr="5 002.jpg"/>
          <p:cNvPicPr>
            <a:picLocks noChangeAspect="1"/>
          </p:cNvPicPr>
          <p:nvPr/>
        </p:nvPicPr>
        <p:blipFill>
          <a:blip r:embed="rId5" cstate="print"/>
          <a:stretch>
            <a:fillRect/>
          </a:stretch>
        </p:blipFill>
        <p:spPr>
          <a:xfrm>
            <a:off x="7442200" y="0"/>
            <a:ext cx="1701800" cy="3668184"/>
          </a:xfrm>
          <a:prstGeom prst="rect">
            <a:avLst/>
          </a:prstGeom>
          <a:ln>
            <a:noFill/>
          </a:ln>
          <a:effectLst>
            <a:outerShdw blurRad="292100" dist="139700" dir="2700000" algn="tl" rotWithShape="0">
              <a:srgbClr val="333333">
                <a:alpha val="65000"/>
              </a:srgbClr>
            </a:outerShdw>
          </a:effectLst>
        </p:spPr>
      </p:pic>
      <p:pic>
        <p:nvPicPr>
          <p:cNvPr id="10246" name="Picture 2" descr="D:\1\GL3.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
            <a:ext cx="2063750"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Прямоугольник 11"/>
          <p:cNvSpPr/>
          <p:nvPr/>
        </p:nvSpPr>
        <p:spPr>
          <a:xfrm>
            <a:off x="2051679" y="548632"/>
            <a:ext cx="2880368" cy="738664"/>
          </a:xfrm>
          <a:prstGeom prst="rect">
            <a:avLst/>
          </a:prstGeom>
          <a:noFill/>
          <a:ln>
            <a:solidFill>
              <a:srgbClr val="7030A0"/>
            </a:solidFill>
          </a:ln>
          <a:scene3d>
            <a:camera prst="perspectiveContrastingRightFacing">
              <a:rot lat="623785" lon="18963666" rev="0"/>
            </a:camera>
            <a:lightRig rig="threePt" dir="t"/>
          </a:scene3d>
        </p:spPr>
        <p:txBody>
          <a:bodyPr>
            <a:spAutoFit/>
          </a:bodyPr>
          <a:lstStyle/>
          <a:p>
            <a:pPr algn="ctr" fontAlgn="auto">
              <a:spcBef>
                <a:spcPts val="0"/>
              </a:spcBef>
              <a:spcAft>
                <a:spcPts val="0"/>
              </a:spcAft>
              <a:defRPr/>
            </a:pPr>
            <a:r>
              <a:rPr lang="uk-UA" sz="1400" b="1" dirty="0">
                <a:solidFill>
                  <a:srgbClr val="2D1341"/>
                </a:solidFill>
                <a:effectLst>
                  <a:outerShdw blurRad="38100" dist="38100" dir="2700000" algn="tl">
                    <a:srgbClr val="000000"/>
                  </a:outerShdw>
                </a:effectLst>
                <a:latin typeface="+mn-lt"/>
                <a:cs typeface="Arial" pitchFamily="34" charset="0"/>
              </a:rPr>
              <a:t>ДЕВІЗ</a:t>
            </a:r>
            <a:endParaRPr lang="ru-RU" sz="1400" b="1" dirty="0">
              <a:solidFill>
                <a:srgbClr val="2D1341"/>
              </a:solidFill>
              <a:effectLst>
                <a:outerShdw blurRad="38100" dist="38100" dir="2700000" algn="tl">
                  <a:srgbClr val="000000"/>
                </a:outerShdw>
              </a:effectLst>
              <a:latin typeface="+mn-lt"/>
              <a:cs typeface="Arial" pitchFamily="34" charset="0"/>
            </a:endParaRPr>
          </a:p>
          <a:p>
            <a:pPr algn="ctr" fontAlgn="auto">
              <a:spcBef>
                <a:spcPts val="0"/>
              </a:spcBef>
              <a:spcAft>
                <a:spcPts val="0"/>
              </a:spcAft>
              <a:defRPr/>
            </a:pPr>
            <a:r>
              <a:rPr lang="ru-RU" sz="1400" b="1" dirty="0" err="1">
                <a:solidFill>
                  <a:srgbClr val="2D1341"/>
                </a:solidFill>
                <a:latin typeface="+mn-lt"/>
                <a:cs typeface="Arial" pitchFamily="34" charset="0"/>
              </a:rPr>
              <a:t>Гімназія</a:t>
            </a:r>
            <a:r>
              <a:rPr lang="ru-RU" sz="1400" b="1" dirty="0">
                <a:solidFill>
                  <a:srgbClr val="2D1341"/>
                </a:solidFill>
                <a:latin typeface="+mn-lt"/>
                <a:cs typeface="Arial" pitchFamily="34" charset="0"/>
              </a:rPr>
              <a:t> – </a:t>
            </a:r>
            <a:r>
              <a:rPr lang="ru-RU" sz="1400" b="1" dirty="0" err="1">
                <a:solidFill>
                  <a:srgbClr val="2D1341"/>
                </a:solidFill>
                <a:latin typeface="+mn-lt"/>
                <a:cs typeface="Arial" pitchFamily="34" charset="0"/>
              </a:rPr>
              <a:t>мій</a:t>
            </a:r>
            <a:r>
              <a:rPr lang="ru-RU" sz="1400" b="1" dirty="0">
                <a:solidFill>
                  <a:srgbClr val="2D1341"/>
                </a:solidFill>
                <a:latin typeface="+mn-lt"/>
                <a:cs typeface="Arial" pitchFamily="34" charset="0"/>
              </a:rPr>
              <a:t> </a:t>
            </a:r>
            <a:r>
              <a:rPr lang="ru-RU" sz="1400" b="1" dirty="0" err="1">
                <a:solidFill>
                  <a:srgbClr val="2D1341"/>
                </a:solidFill>
                <a:latin typeface="+mn-lt"/>
                <a:cs typeface="Arial" pitchFamily="34" charset="0"/>
              </a:rPr>
              <a:t>дім</a:t>
            </a:r>
            <a:r>
              <a:rPr lang="ru-RU" sz="1400" b="1" dirty="0">
                <a:solidFill>
                  <a:srgbClr val="2D1341"/>
                </a:solidFill>
                <a:latin typeface="+mn-lt"/>
                <a:cs typeface="Arial" pitchFamily="34" charset="0"/>
              </a:rPr>
              <a:t>, моя родина,</a:t>
            </a:r>
          </a:p>
          <a:p>
            <a:pPr algn="ctr" fontAlgn="auto">
              <a:spcBef>
                <a:spcPts val="0"/>
              </a:spcBef>
              <a:spcAft>
                <a:spcPts val="0"/>
              </a:spcAft>
              <a:defRPr/>
            </a:pPr>
            <a:r>
              <a:rPr lang="ru-RU" sz="1400" b="1" dirty="0">
                <a:solidFill>
                  <a:srgbClr val="2D1341"/>
                </a:solidFill>
                <a:latin typeface="+mn-lt"/>
                <a:cs typeface="Arial" pitchFamily="34" charset="0"/>
              </a:rPr>
              <a:t>Моя </a:t>
            </a:r>
            <a:r>
              <a:rPr lang="ru-RU" sz="1400" b="1" dirty="0" err="1">
                <a:solidFill>
                  <a:srgbClr val="2D1341"/>
                </a:solidFill>
                <a:latin typeface="+mn-lt"/>
                <a:cs typeface="Arial" pitchFamily="34" charset="0"/>
              </a:rPr>
              <a:t>маленька</a:t>
            </a:r>
            <a:r>
              <a:rPr lang="ru-RU" sz="1400" b="1" dirty="0">
                <a:solidFill>
                  <a:srgbClr val="2D1341"/>
                </a:solidFill>
                <a:latin typeface="+mn-lt"/>
                <a:cs typeface="Arial" pitchFamily="34" charset="0"/>
              </a:rPr>
              <a:t> </a:t>
            </a:r>
            <a:r>
              <a:rPr lang="ru-RU" sz="1400" b="1" dirty="0" err="1">
                <a:solidFill>
                  <a:srgbClr val="2D1341"/>
                </a:solidFill>
                <a:latin typeface="+mn-lt"/>
                <a:cs typeface="Arial" pitchFamily="34" charset="0"/>
              </a:rPr>
              <a:t>рідна</a:t>
            </a:r>
            <a:r>
              <a:rPr lang="ru-RU" sz="1400" b="1" dirty="0">
                <a:solidFill>
                  <a:srgbClr val="2D1341"/>
                </a:solidFill>
                <a:latin typeface="+mn-lt"/>
                <a:cs typeface="Arial" pitchFamily="34" charset="0"/>
              </a:rPr>
              <a:t> </a:t>
            </a:r>
            <a:r>
              <a:rPr lang="ru-RU" sz="1400" b="1" dirty="0" err="1">
                <a:solidFill>
                  <a:srgbClr val="2D1341"/>
                </a:solidFill>
                <a:latin typeface="+mn-lt"/>
                <a:cs typeface="Arial" pitchFamily="34" charset="0"/>
              </a:rPr>
              <a:t>Україна</a:t>
            </a:r>
            <a:r>
              <a:rPr lang="ru-RU" sz="1400" b="1" dirty="0">
                <a:solidFill>
                  <a:srgbClr val="2D1341"/>
                </a:solidFill>
                <a:latin typeface="+mn-lt"/>
                <a:cs typeface="Arial" pitchFamily="34" charset="0"/>
              </a:rPr>
              <a:t>!</a:t>
            </a:r>
          </a:p>
        </p:txBody>
      </p:sp>
      <p:sp>
        <p:nvSpPr>
          <p:cNvPr id="13" name="Прямоугольник 12"/>
          <p:cNvSpPr/>
          <p:nvPr/>
        </p:nvSpPr>
        <p:spPr>
          <a:xfrm>
            <a:off x="2051678" y="1748786"/>
            <a:ext cx="2880368" cy="1384995"/>
          </a:xfrm>
          <a:prstGeom prst="rect">
            <a:avLst/>
          </a:prstGeom>
          <a:ln>
            <a:solidFill>
              <a:srgbClr val="7030A0"/>
            </a:solidFill>
          </a:ln>
          <a:scene3d>
            <a:camera prst="perspectiveContrastingRightFacing">
              <a:rot lat="623785" lon="18963666" rev="0"/>
            </a:camera>
            <a:lightRig rig="threePt" dir="t"/>
          </a:scene3d>
        </p:spPr>
        <p:txBody>
          <a:bodyPr>
            <a:spAutoFit/>
          </a:bodyPr>
          <a:lstStyle/>
          <a:p>
            <a:pPr algn="ctr" fontAlgn="auto">
              <a:spcBef>
                <a:spcPts val="0"/>
              </a:spcBef>
              <a:spcAft>
                <a:spcPts val="0"/>
              </a:spcAft>
              <a:defRPr/>
            </a:pPr>
            <a:r>
              <a:rPr lang="ru-RU" sz="1200" b="1" dirty="0">
                <a:solidFill>
                  <a:srgbClr val="2D1341"/>
                </a:solidFill>
                <a:effectLst>
                  <a:outerShdw blurRad="38100" dist="38100" dir="2700000" algn="tl">
                    <a:srgbClr val="000000"/>
                  </a:outerShdw>
                </a:effectLst>
                <a:latin typeface="+mn-lt"/>
                <a:cs typeface="Arial" pitchFamily="34" charset="0"/>
              </a:rPr>
              <a:t>РЕЧІВКА ГІМНАЗІЇ</a:t>
            </a:r>
            <a:r>
              <a:rPr lang="ru-RU" sz="1200" dirty="0">
                <a:solidFill>
                  <a:srgbClr val="2D1341"/>
                </a:solidFill>
                <a:latin typeface="+mn-lt"/>
                <a:cs typeface="Arial" pitchFamily="34" charset="0"/>
              </a:rPr>
              <a:t> </a:t>
            </a:r>
            <a:endParaRPr lang="ru-RU" sz="1200" b="1" dirty="0">
              <a:solidFill>
                <a:srgbClr val="2D1341"/>
              </a:solidFill>
              <a:effectLst>
                <a:outerShdw blurRad="38100" dist="38100" dir="2700000" algn="tl">
                  <a:srgbClr val="FFFFFF"/>
                </a:outerShdw>
              </a:effectLst>
              <a:latin typeface="+mn-lt"/>
              <a:cs typeface="Arial" pitchFamily="34" charset="0"/>
            </a:endParaRPr>
          </a:p>
          <a:p>
            <a:pPr algn="ctr" fontAlgn="auto">
              <a:spcBef>
                <a:spcPts val="0"/>
              </a:spcBef>
              <a:spcAft>
                <a:spcPts val="0"/>
              </a:spcAft>
              <a:defRPr/>
            </a:pPr>
            <a:r>
              <a:rPr lang="ru-RU" sz="1200" b="1" dirty="0">
                <a:solidFill>
                  <a:srgbClr val="2D1341"/>
                </a:solidFill>
                <a:effectLst>
                  <a:outerShdw blurRad="38100" dist="38100" dir="2700000" algn="tl">
                    <a:srgbClr val="FFFFFF"/>
                  </a:outerShdw>
                </a:effectLst>
                <a:latin typeface="+mn-lt"/>
                <a:cs typeface="Arial" pitchFamily="34" charset="0"/>
              </a:rPr>
              <a:t>Я, </a:t>
            </a:r>
            <a:r>
              <a:rPr lang="ru-RU" sz="1200" b="1" dirty="0" err="1">
                <a:solidFill>
                  <a:srgbClr val="2D1341"/>
                </a:solidFill>
                <a:effectLst>
                  <a:outerShdw blurRad="38100" dist="38100" dir="2700000" algn="tl">
                    <a:srgbClr val="FFFFFF"/>
                  </a:outerShdw>
                </a:effectLst>
                <a:latin typeface="+mn-lt"/>
                <a:cs typeface="Arial" pitchFamily="34" charset="0"/>
              </a:rPr>
              <a:t>ти</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він</a:t>
            </a:r>
            <a:r>
              <a:rPr lang="ru-RU" sz="1200" b="1" dirty="0">
                <a:solidFill>
                  <a:srgbClr val="2D1341"/>
                </a:solidFill>
                <a:effectLst>
                  <a:outerShdw blurRad="38100" dist="38100" dir="2700000" algn="tl">
                    <a:srgbClr val="FFFFFF"/>
                  </a:outerShdw>
                </a:effectLst>
                <a:latin typeface="+mn-lt"/>
                <a:cs typeface="Arial" pitchFamily="34" charset="0"/>
              </a:rPr>
              <a:t>, вона, </a:t>
            </a:r>
            <a:r>
              <a:rPr lang="ru-RU" sz="1200" b="1" dirty="0" err="1">
                <a:solidFill>
                  <a:srgbClr val="2D1341"/>
                </a:solidFill>
                <a:effectLst>
                  <a:outerShdw blurRad="38100" dist="38100" dir="2700000" algn="tl">
                    <a:srgbClr val="FFFFFF"/>
                  </a:outerShdw>
                </a:effectLst>
                <a:latin typeface="+mn-lt"/>
                <a:cs typeface="Arial" pitchFamily="34" charset="0"/>
              </a:rPr>
              <a:t>тисяча</a:t>
            </a:r>
            <a:r>
              <a:rPr lang="ru-RU" sz="1200" b="1" dirty="0">
                <a:solidFill>
                  <a:srgbClr val="2D1341"/>
                </a:solidFill>
                <a:effectLst>
                  <a:outerShdw blurRad="38100" dist="38100" dir="2700000" algn="tl">
                    <a:srgbClr val="FFFFFF"/>
                  </a:outerShdw>
                </a:effectLst>
                <a:latin typeface="+mn-lt"/>
                <a:cs typeface="Arial" pitchFamily="34" charset="0"/>
              </a:rPr>
              <a:t> -  одна </a:t>
            </a:r>
            <a:r>
              <a:rPr lang="ru-RU" sz="1200" b="1" dirty="0" err="1">
                <a:solidFill>
                  <a:srgbClr val="2D1341"/>
                </a:solidFill>
                <a:effectLst>
                  <a:outerShdw blurRad="38100" dist="38100" dir="2700000" algn="tl">
                    <a:srgbClr val="FFFFFF"/>
                  </a:outerShdw>
                </a:effectLst>
                <a:latin typeface="+mn-lt"/>
                <a:cs typeface="Arial" pitchFamily="34" charset="0"/>
              </a:rPr>
              <a:t>сім’я</a:t>
            </a:r>
            <a:r>
              <a:rPr lang="ru-RU" sz="1200" b="1" dirty="0">
                <a:solidFill>
                  <a:srgbClr val="2D1341"/>
                </a:solidFill>
                <a:effectLst>
                  <a:outerShdw blurRad="38100" dist="38100" dir="2700000" algn="tl">
                    <a:srgbClr val="FFFFFF"/>
                  </a:outerShdw>
                </a:effectLst>
                <a:latin typeface="+mn-lt"/>
                <a:cs typeface="Arial" pitchFamily="34" charset="0"/>
              </a:rPr>
              <a:t>.</a:t>
            </a:r>
          </a:p>
          <a:p>
            <a:pPr algn="ctr" fontAlgn="auto">
              <a:spcBef>
                <a:spcPts val="0"/>
              </a:spcBef>
              <a:spcAft>
                <a:spcPts val="0"/>
              </a:spcAft>
              <a:defRPr/>
            </a:pPr>
            <a:r>
              <a:rPr lang="ru-RU" sz="1200" b="1" dirty="0" err="1">
                <a:solidFill>
                  <a:srgbClr val="2D1341"/>
                </a:solidFill>
                <a:effectLst>
                  <a:outerShdw blurRad="38100" dist="38100" dir="2700000" algn="tl">
                    <a:srgbClr val="FFFFFF"/>
                  </a:outerShdw>
                </a:effectLst>
                <a:latin typeface="+mn-lt"/>
                <a:cs typeface="Arial" pitchFamily="34" charset="0"/>
              </a:rPr>
              <a:t>Вчитель</a:t>
            </a:r>
            <a:r>
              <a:rPr lang="ru-RU" sz="1200" b="1" dirty="0">
                <a:solidFill>
                  <a:srgbClr val="2D1341"/>
                </a:solidFill>
                <a:effectLst>
                  <a:outerShdw blurRad="38100" dist="38100" dir="2700000" algn="tl">
                    <a:srgbClr val="FFFFFF"/>
                  </a:outerShdw>
                </a:effectLst>
                <a:latin typeface="+mn-lt"/>
                <a:cs typeface="Arial" pitchFamily="34" charset="0"/>
              </a:rPr>
              <a:t>, мама, </a:t>
            </a:r>
            <a:r>
              <a:rPr lang="ru-RU" sz="1200" b="1" dirty="0" err="1">
                <a:solidFill>
                  <a:srgbClr val="2D1341"/>
                </a:solidFill>
                <a:effectLst>
                  <a:outerShdw blurRad="38100" dist="38100" dir="2700000" algn="tl">
                    <a:srgbClr val="FFFFFF"/>
                  </a:outerShdw>
                </a:effectLst>
                <a:latin typeface="+mn-lt"/>
                <a:cs typeface="Arial" pitchFamily="34" charset="0"/>
              </a:rPr>
              <a:t>тато</a:t>
            </a:r>
            <a:r>
              <a:rPr lang="ru-RU" sz="1200" b="1" dirty="0">
                <a:solidFill>
                  <a:srgbClr val="2D1341"/>
                </a:solidFill>
                <a:effectLst>
                  <a:outerShdw blurRad="38100" dist="38100" dir="2700000" algn="tl">
                    <a:srgbClr val="FFFFFF"/>
                  </a:outerShdw>
                </a:effectLst>
                <a:latin typeface="+mn-lt"/>
                <a:cs typeface="Arial" pitchFamily="34" charset="0"/>
              </a:rPr>
              <a:t>, нас </a:t>
            </a:r>
            <a:r>
              <a:rPr lang="ru-RU" sz="1200" b="1" dirty="0" err="1">
                <a:solidFill>
                  <a:srgbClr val="2D1341"/>
                </a:solidFill>
                <a:effectLst>
                  <a:outerShdw blurRad="38100" dist="38100" dir="2700000" algn="tl">
                    <a:srgbClr val="FFFFFF"/>
                  </a:outerShdw>
                </a:effectLst>
                <a:latin typeface="+mn-lt"/>
                <a:cs typeface="Arial" pitchFamily="34" charset="0"/>
              </a:rPr>
              <a:t>усіх</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багато</a:t>
            </a:r>
            <a:r>
              <a:rPr lang="ru-RU" sz="1200" b="1" dirty="0">
                <a:solidFill>
                  <a:srgbClr val="2D1341"/>
                </a:solidFill>
                <a:effectLst>
                  <a:outerShdw blurRad="38100" dist="38100" dir="2700000" algn="tl">
                    <a:srgbClr val="FFFFFF"/>
                  </a:outerShdw>
                </a:effectLst>
                <a:latin typeface="+mn-lt"/>
                <a:cs typeface="Arial" pitchFamily="34" charset="0"/>
              </a:rPr>
              <a:t>:</a:t>
            </a:r>
          </a:p>
          <a:p>
            <a:pPr algn="ctr" fontAlgn="auto">
              <a:spcBef>
                <a:spcPts val="0"/>
              </a:spcBef>
              <a:spcAft>
                <a:spcPts val="0"/>
              </a:spcAft>
              <a:defRPr/>
            </a:pPr>
            <a:r>
              <a:rPr lang="ru-RU" sz="1200" b="1" dirty="0" err="1">
                <a:solidFill>
                  <a:srgbClr val="2D1341"/>
                </a:solidFill>
                <a:effectLst>
                  <a:outerShdw blurRad="38100" dist="38100" dir="2700000" algn="tl">
                    <a:srgbClr val="FFFFFF"/>
                  </a:outerShdw>
                </a:effectLst>
                <a:latin typeface="+mn-lt"/>
                <a:cs typeface="Arial" pitchFamily="34" charset="0"/>
              </a:rPr>
              <a:t>Кароокі</a:t>
            </a:r>
            <a:r>
              <a:rPr lang="ru-RU" sz="1200" b="1" dirty="0">
                <a:solidFill>
                  <a:srgbClr val="2D1341"/>
                </a:solidFill>
                <a:effectLst>
                  <a:outerShdw blurRad="38100" dist="38100" dir="2700000" algn="tl">
                    <a:srgbClr val="FFFFFF"/>
                  </a:outerShdw>
                </a:effectLst>
                <a:latin typeface="+mn-lt"/>
                <a:cs typeface="Arial" pitchFamily="34" charset="0"/>
              </a:rPr>
              <a:t> та </a:t>
            </a:r>
            <a:r>
              <a:rPr lang="ru-RU" sz="1200" b="1" dirty="0" err="1">
                <a:solidFill>
                  <a:srgbClr val="2D1341"/>
                </a:solidFill>
                <a:effectLst>
                  <a:outerShdw blurRad="38100" dist="38100" dir="2700000" algn="tl">
                    <a:srgbClr val="FFFFFF"/>
                  </a:outerShdw>
                </a:effectLst>
                <a:latin typeface="+mn-lt"/>
                <a:cs typeface="Arial" pitchFamily="34" charset="0"/>
              </a:rPr>
              <a:t>льняні</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рижі</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білі</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золоті</a:t>
            </a:r>
            <a:r>
              <a:rPr lang="ru-RU" sz="1200" b="1" dirty="0">
                <a:solidFill>
                  <a:srgbClr val="2D1341"/>
                </a:solidFill>
                <a:effectLst>
                  <a:outerShdw blurRad="38100" dist="38100" dir="2700000" algn="tl">
                    <a:srgbClr val="FFFFFF"/>
                  </a:outerShdw>
                </a:effectLst>
                <a:latin typeface="+mn-lt"/>
                <a:cs typeface="Arial" pitchFamily="34" charset="0"/>
              </a:rPr>
              <a:t>,</a:t>
            </a:r>
          </a:p>
          <a:p>
            <a:pPr algn="ctr" fontAlgn="auto">
              <a:spcBef>
                <a:spcPts val="0"/>
              </a:spcBef>
              <a:spcAft>
                <a:spcPts val="0"/>
              </a:spcAft>
              <a:defRPr/>
            </a:pPr>
            <a:r>
              <a:rPr lang="ru-RU" sz="1200" b="1" dirty="0" err="1">
                <a:solidFill>
                  <a:srgbClr val="2D1341"/>
                </a:solidFill>
                <a:effectLst>
                  <a:outerShdw blurRad="38100" dist="38100" dir="2700000" algn="tl">
                    <a:srgbClr val="FFFFFF"/>
                  </a:outerShdw>
                </a:effectLst>
                <a:latin typeface="+mn-lt"/>
                <a:cs typeface="Arial" pitchFamily="34" charset="0"/>
              </a:rPr>
              <a:t>Дружні</a:t>
            </a:r>
            <a:r>
              <a:rPr lang="ru-RU" sz="1200" b="1" dirty="0">
                <a:solidFill>
                  <a:srgbClr val="2D1341"/>
                </a:solidFill>
                <a:effectLst>
                  <a:outerShdw blurRad="38100" dist="38100" dir="2700000" algn="tl">
                    <a:srgbClr val="FFFFFF"/>
                  </a:outerShdw>
                </a:effectLst>
                <a:latin typeface="+mn-lt"/>
                <a:cs typeface="Arial" pitchFamily="34" charset="0"/>
              </a:rPr>
              <a:t> та </a:t>
            </a:r>
            <a:r>
              <a:rPr lang="ru-RU" sz="1200" b="1" dirty="0" err="1">
                <a:solidFill>
                  <a:srgbClr val="2D1341"/>
                </a:solidFill>
                <a:effectLst>
                  <a:outerShdw blurRad="38100" dist="38100" dir="2700000" algn="tl">
                    <a:srgbClr val="FFFFFF"/>
                  </a:outerShdw>
                </a:effectLst>
                <a:latin typeface="+mn-lt"/>
                <a:cs typeface="Arial" pitchFamily="34" charset="0"/>
              </a:rPr>
              <a:t>веселі</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маємо</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оселю</a:t>
            </a:r>
            <a:r>
              <a:rPr lang="ru-RU" sz="1200" b="1" dirty="0">
                <a:solidFill>
                  <a:srgbClr val="2D1341"/>
                </a:solidFill>
                <a:effectLst>
                  <a:outerShdw blurRad="38100" dist="38100" dir="2700000" algn="tl">
                    <a:srgbClr val="FFFFFF"/>
                  </a:outerShdw>
                </a:effectLst>
                <a:latin typeface="+mn-lt"/>
                <a:cs typeface="Arial" pitchFamily="34" charset="0"/>
              </a:rPr>
              <a:t>,</a:t>
            </a:r>
          </a:p>
          <a:p>
            <a:pPr algn="ctr" fontAlgn="auto">
              <a:spcBef>
                <a:spcPts val="0"/>
              </a:spcBef>
              <a:spcAft>
                <a:spcPts val="0"/>
              </a:spcAft>
              <a:defRPr/>
            </a:pPr>
            <a:r>
              <a:rPr lang="ru-RU" sz="1200" b="1" dirty="0" err="1">
                <a:solidFill>
                  <a:srgbClr val="2D1341"/>
                </a:solidFill>
                <a:effectLst>
                  <a:outerShdw blurRad="38100" dist="38100" dir="2700000" algn="tl">
                    <a:srgbClr val="FFFFFF"/>
                  </a:outerShdw>
                </a:effectLst>
                <a:latin typeface="+mn-lt"/>
                <a:cs typeface="Arial" pitchFamily="34" charset="0"/>
              </a:rPr>
              <a:t>що</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єднає</a:t>
            </a:r>
            <a:r>
              <a:rPr lang="ru-RU" sz="1200" b="1" dirty="0">
                <a:solidFill>
                  <a:srgbClr val="2D1341"/>
                </a:solidFill>
                <a:effectLst>
                  <a:outerShdw blurRad="38100" dist="38100" dir="2700000" algn="tl">
                    <a:srgbClr val="FFFFFF"/>
                  </a:outerShdw>
                </a:effectLst>
                <a:latin typeface="+mn-lt"/>
                <a:cs typeface="Arial" pitchFamily="34" charset="0"/>
              </a:rPr>
              <a:t> </a:t>
            </a:r>
            <a:r>
              <a:rPr lang="ru-RU" sz="1200" b="1" dirty="0" err="1">
                <a:solidFill>
                  <a:srgbClr val="2D1341"/>
                </a:solidFill>
                <a:effectLst>
                  <a:outerShdw blurRad="38100" dist="38100" dir="2700000" algn="tl">
                    <a:srgbClr val="FFFFFF"/>
                  </a:outerShdw>
                </a:effectLst>
                <a:latin typeface="+mn-lt"/>
                <a:cs typeface="Arial" pitchFamily="34" charset="0"/>
              </a:rPr>
              <a:t>наші</a:t>
            </a:r>
            <a:r>
              <a:rPr lang="ru-RU" sz="1200" b="1" dirty="0">
                <a:solidFill>
                  <a:srgbClr val="2D1341"/>
                </a:solidFill>
                <a:effectLst>
                  <a:outerShdw blurRad="38100" dist="38100" dir="2700000" algn="tl">
                    <a:srgbClr val="FFFFFF"/>
                  </a:outerShdw>
                </a:effectLst>
                <a:latin typeface="+mn-lt"/>
                <a:cs typeface="Arial" pitchFamily="34" charset="0"/>
              </a:rPr>
              <a:t> “я” - </a:t>
            </a:r>
            <a:r>
              <a:rPr lang="ru-RU" sz="1200" b="1" dirty="0" err="1">
                <a:solidFill>
                  <a:srgbClr val="2D1341"/>
                </a:solidFill>
                <a:effectLst>
                  <a:outerShdw blurRad="38100" dist="38100" dir="2700000" algn="tl">
                    <a:srgbClr val="FFFFFF"/>
                  </a:outerShdw>
                </a:effectLst>
                <a:latin typeface="+mn-lt"/>
                <a:cs typeface="Arial" pitchFamily="34" charset="0"/>
              </a:rPr>
              <a:t>Матінка</a:t>
            </a:r>
            <a:r>
              <a:rPr lang="ru-RU" sz="1200" b="1" dirty="0">
                <a:solidFill>
                  <a:srgbClr val="2D1341"/>
                </a:solidFill>
                <a:effectLst>
                  <a:outerShdw blurRad="38100" dist="38100" dir="2700000" algn="tl">
                    <a:srgbClr val="FFFFFF"/>
                  </a:outerShdw>
                </a:effectLst>
                <a:latin typeface="+mn-lt"/>
                <a:cs typeface="Arial" pitchFamily="34" charset="0"/>
              </a:rPr>
              <a:t> ГІМНАЗІЯ!</a:t>
            </a:r>
          </a:p>
        </p:txBody>
      </p:sp>
      <p:sp>
        <p:nvSpPr>
          <p:cNvPr id="14" name="Прямоугольник 13"/>
          <p:cNvSpPr/>
          <p:nvPr/>
        </p:nvSpPr>
        <p:spPr>
          <a:xfrm>
            <a:off x="0" y="1037160"/>
            <a:ext cx="2951793" cy="3970318"/>
          </a:xfrm>
          <a:prstGeom prst="rect">
            <a:avLst/>
          </a:prstGeom>
          <a:ln>
            <a:solidFill>
              <a:srgbClr val="7030A0"/>
            </a:solidFill>
          </a:ln>
          <a:scene3d>
            <a:camera prst="perspectiveContrastingRightFacing">
              <a:rot lat="623785" lon="18963666" rev="0"/>
            </a:camera>
            <a:lightRig rig="threePt" dir="t"/>
          </a:scene3d>
        </p:spPr>
        <p:txBody>
          <a:bodyPr>
            <a:spAutoFit/>
          </a:bodyPr>
          <a:lstStyle/>
          <a:p>
            <a:pPr algn="ctr" fontAlgn="auto">
              <a:spcBef>
                <a:spcPts val="0"/>
              </a:spcBef>
              <a:spcAft>
                <a:spcPts val="0"/>
              </a:spcAft>
              <a:defRPr/>
            </a:pPr>
            <a:r>
              <a:rPr lang="uk-UA" sz="1200" b="1" dirty="0">
                <a:solidFill>
                  <a:srgbClr val="2D1341"/>
                </a:solidFill>
                <a:effectLst>
                  <a:outerShdw blurRad="38100" dist="38100" dir="2700000" algn="tl">
                    <a:srgbClr val="C0C0C0"/>
                  </a:outerShdw>
                </a:effectLst>
                <a:latin typeface="+mn-lt"/>
                <a:cs typeface="Arial" pitchFamily="34" charset="0"/>
              </a:rPr>
              <a:t>ГІМН</a:t>
            </a:r>
            <a:endParaRPr lang="ru-RU" sz="1200" b="1" dirty="0">
              <a:solidFill>
                <a:srgbClr val="2D1341"/>
              </a:solidFill>
              <a:effectLst>
                <a:outerShdw blurRad="38100" dist="38100" dir="2700000" algn="tl">
                  <a:srgbClr val="C0C0C0"/>
                </a:outerShdw>
              </a:effectLst>
              <a:latin typeface="+mn-lt"/>
              <a:cs typeface="Arial" pitchFamily="34" charset="0"/>
            </a:endParaRPr>
          </a:p>
          <a:p>
            <a:pPr algn="ctr" fontAlgn="auto">
              <a:spcBef>
                <a:spcPts val="0"/>
              </a:spcBef>
              <a:spcAft>
                <a:spcPts val="0"/>
              </a:spcAft>
              <a:defRPr/>
            </a:pPr>
            <a:r>
              <a:rPr lang="ru-RU" sz="800" b="1" i="1" dirty="0">
                <a:solidFill>
                  <a:srgbClr val="2D1341"/>
                </a:solidFill>
                <a:latin typeface="+mn-lt"/>
                <a:cs typeface="Arial" pitchFamily="34" charset="0"/>
              </a:rPr>
              <a:t>Сл. </a:t>
            </a:r>
            <a:r>
              <a:rPr lang="ru-RU" sz="800" b="1" i="1" dirty="0" err="1">
                <a:solidFill>
                  <a:srgbClr val="2D1341"/>
                </a:solidFill>
                <a:latin typeface="+mn-lt"/>
                <a:cs typeface="Arial" pitchFamily="34" charset="0"/>
              </a:rPr>
              <a:t>Ю.Узунова</a:t>
            </a:r>
            <a:r>
              <a:rPr lang="ru-RU" sz="800" b="1" i="1" dirty="0">
                <a:solidFill>
                  <a:srgbClr val="2D1341"/>
                </a:solidFill>
                <a:latin typeface="+mn-lt"/>
                <a:cs typeface="Arial" pitchFamily="34" charset="0"/>
              </a:rPr>
              <a:t>, муз. </a:t>
            </a:r>
            <a:r>
              <a:rPr lang="ru-RU" sz="800" b="1" i="1" dirty="0" err="1">
                <a:solidFill>
                  <a:srgbClr val="2D1341"/>
                </a:solidFill>
                <a:latin typeface="+mn-lt"/>
                <a:cs typeface="Arial" pitchFamily="34" charset="0"/>
              </a:rPr>
              <a:t>В.Корольова</a:t>
            </a:r>
            <a:r>
              <a:rPr lang="ru-RU" sz="100" b="1" i="1" dirty="0">
                <a:solidFill>
                  <a:srgbClr val="2D1341"/>
                </a:solidFill>
                <a:latin typeface="+mn-lt"/>
                <a:cs typeface="Arial" pitchFamily="34" charset="0"/>
              </a:rPr>
              <a:t>   </a:t>
            </a:r>
          </a:p>
          <a:p>
            <a:pPr algn="ctr" fontAlgn="auto">
              <a:spcBef>
                <a:spcPts val="0"/>
              </a:spcBef>
              <a:spcAft>
                <a:spcPts val="0"/>
              </a:spcAft>
              <a:defRPr/>
            </a:pPr>
            <a:endParaRPr lang="ru-RU" sz="800" dirty="0">
              <a:solidFill>
                <a:srgbClr val="2D1341"/>
              </a:solidFill>
              <a:latin typeface="+mn-lt"/>
              <a:cs typeface="Arial" pitchFamily="34" charset="0"/>
            </a:endParaRPr>
          </a:p>
          <a:p>
            <a:pPr algn="ctr" fontAlgn="auto">
              <a:spcBef>
                <a:spcPts val="0"/>
              </a:spcBef>
              <a:spcAft>
                <a:spcPts val="0"/>
              </a:spcAft>
              <a:defRPr/>
            </a:pPr>
            <a:r>
              <a:rPr lang="ru-RU" sz="1200" dirty="0">
                <a:solidFill>
                  <a:srgbClr val="2D1341"/>
                </a:solidFill>
                <a:latin typeface="+mn-lt"/>
                <a:cs typeface="Arial" pitchFamily="34" charset="0"/>
              </a:rPr>
              <a:t> </a:t>
            </a:r>
            <a:r>
              <a:rPr lang="ru-RU" sz="1200" b="1" dirty="0" err="1">
                <a:solidFill>
                  <a:srgbClr val="2D1341"/>
                </a:solidFill>
                <a:latin typeface="+mn-lt"/>
                <a:cs typeface="Arial" pitchFamily="34" charset="0"/>
              </a:rPr>
              <a:t>Гімназія</a:t>
            </a:r>
            <a:r>
              <a:rPr lang="ru-RU" sz="1200" b="1" dirty="0">
                <a:solidFill>
                  <a:srgbClr val="2D1341"/>
                </a:solidFill>
                <a:latin typeface="+mn-lt"/>
                <a:cs typeface="Arial" pitchFamily="34" charset="0"/>
              </a:rPr>
              <a:t>! До тебе ми </a:t>
            </a:r>
            <a:r>
              <a:rPr lang="ru-RU" sz="1200" b="1" dirty="0" err="1">
                <a:solidFill>
                  <a:srgbClr val="2D1341"/>
                </a:solidFill>
                <a:latin typeface="+mn-lt"/>
                <a:cs typeface="Arial" pitchFamily="34" charset="0"/>
              </a:rPr>
              <a:t>йдемо</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err="1">
                <a:solidFill>
                  <a:srgbClr val="2D1341"/>
                </a:solidFill>
                <a:latin typeface="+mn-lt"/>
                <a:cs typeface="Arial" pitchFamily="34" charset="0"/>
              </a:rPr>
              <a:t>Щоб</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вчитися</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старанно</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відмінно</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err="1">
                <a:solidFill>
                  <a:srgbClr val="2D1341"/>
                </a:solidFill>
                <a:latin typeface="+mn-lt"/>
                <a:cs typeface="Arial" pitchFamily="34" charset="0"/>
              </a:rPr>
              <a:t>Щоб</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розцвітала</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ненька</a:t>
            </a:r>
            <a:r>
              <a:rPr lang="ru-RU" sz="1200" b="1" dirty="0">
                <a:solidFill>
                  <a:srgbClr val="2D1341"/>
                </a:solidFill>
                <a:latin typeface="+mn-lt"/>
                <a:cs typeface="Arial" pitchFamily="34" charset="0"/>
              </a:rPr>
              <a:t> – </a:t>
            </a:r>
            <a:r>
              <a:rPr lang="ru-RU" sz="1200" b="1" dirty="0" err="1">
                <a:solidFill>
                  <a:srgbClr val="2D1341"/>
                </a:solidFill>
                <a:latin typeface="+mn-lt"/>
                <a:cs typeface="Arial" pitchFamily="34" charset="0"/>
              </a:rPr>
              <a:t>Україна</a:t>
            </a:r>
            <a:r>
              <a:rPr lang="ru-RU" sz="1200" b="1" dirty="0">
                <a:solidFill>
                  <a:srgbClr val="2D1341"/>
                </a:solidFill>
                <a:latin typeface="+mn-lt"/>
                <a:cs typeface="Arial" pitchFamily="34" charset="0"/>
              </a:rPr>
              <a:t>,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err="1">
                <a:solidFill>
                  <a:srgbClr val="2D1341"/>
                </a:solidFill>
                <a:latin typeface="+mn-lt"/>
                <a:cs typeface="Arial" pitchFamily="34" charset="0"/>
              </a:rPr>
              <a:t>Їй</a:t>
            </a:r>
            <a:r>
              <a:rPr lang="ru-RU" sz="1200" b="1" dirty="0">
                <a:solidFill>
                  <a:srgbClr val="2D1341"/>
                </a:solidFill>
                <a:latin typeface="+mn-lt"/>
                <a:cs typeface="Arial" pitchFamily="34" charset="0"/>
              </a:rPr>
              <a:t> силу </a:t>
            </a:r>
            <a:r>
              <a:rPr lang="ru-RU" sz="1200" b="1" dirty="0" err="1">
                <a:solidFill>
                  <a:srgbClr val="2D1341"/>
                </a:solidFill>
                <a:latin typeface="+mn-lt"/>
                <a:cs typeface="Arial" pitchFamily="34" charset="0"/>
              </a:rPr>
              <a:t>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наснагу</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віддамо</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u="sng" dirty="0" err="1">
                <a:solidFill>
                  <a:srgbClr val="2D1341"/>
                </a:solidFill>
                <a:latin typeface="+mn-lt"/>
                <a:cs typeface="Arial" pitchFamily="34" charset="0"/>
              </a:rPr>
              <a:t>Приспів</a:t>
            </a:r>
            <a:r>
              <a:rPr lang="ru-RU" sz="1200" b="1" dirty="0">
                <a:solidFill>
                  <a:srgbClr val="2D1341"/>
                </a:solidFill>
                <a:latin typeface="+mn-lt"/>
                <a:cs typeface="Arial" pitchFamily="34" charset="0"/>
              </a:rPr>
              <a:t>: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Гімназія</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гімназія</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Життя</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щасливий</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крок</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err="1">
                <a:solidFill>
                  <a:srgbClr val="2D1341"/>
                </a:solidFill>
                <a:latin typeface="+mn-lt"/>
                <a:cs typeface="Arial" pitchFamily="34" charset="0"/>
              </a:rPr>
              <a:t>Гімназія</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гімназія</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Веди нас до </a:t>
            </a:r>
            <a:r>
              <a:rPr lang="ru-RU" sz="1200" b="1" dirty="0" err="1">
                <a:solidFill>
                  <a:srgbClr val="2D1341"/>
                </a:solidFill>
                <a:latin typeface="+mn-lt"/>
                <a:cs typeface="Arial" pitchFamily="34" charset="0"/>
              </a:rPr>
              <a:t>зірок</a:t>
            </a:r>
            <a:r>
              <a:rPr lang="ru-RU" sz="1200" b="1" dirty="0">
                <a:solidFill>
                  <a:srgbClr val="2D1341"/>
                </a:solidFill>
                <a:latin typeface="+mn-lt"/>
                <a:cs typeface="Arial" pitchFamily="34" charset="0"/>
              </a:rPr>
              <a:t>.</a:t>
            </a:r>
            <a:r>
              <a:rPr lang="ru-RU" sz="1200" dirty="0">
                <a:solidFill>
                  <a:srgbClr val="2D1341"/>
                </a:solidFill>
                <a:latin typeface="+mn-lt"/>
                <a:cs typeface="Arial" pitchFamily="34" charset="0"/>
              </a:rPr>
              <a:t> </a:t>
            </a:r>
          </a:p>
          <a:p>
            <a:pPr algn="ctr" fontAlgn="auto">
              <a:spcBef>
                <a:spcPts val="0"/>
              </a:spcBef>
              <a:spcAft>
                <a:spcPts val="0"/>
              </a:spcAft>
              <a:defRPr/>
            </a:pPr>
            <a:endParaRPr lang="ru-RU" sz="800" dirty="0">
              <a:solidFill>
                <a:srgbClr val="2D1341"/>
              </a:solidFill>
              <a:latin typeface="+mn-lt"/>
              <a:cs typeface="Arial" pitchFamily="34" charset="0"/>
            </a:endParaRPr>
          </a:p>
          <a:p>
            <a:pPr algn="ctr" fontAlgn="auto">
              <a:spcBef>
                <a:spcPts val="0"/>
              </a:spcBef>
              <a:spcAft>
                <a:spcPts val="0"/>
              </a:spcAft>
              <a:defRPr/>
            </a:pPr>
            <a:r>
              <a:rPr lang="ru-RU" sz="1200" b="1" dirty="0" err="1">
                <a:solidFill>
                  <a:srgbClr val="2D1341"/>
                </a:solidFill>
                <a:latin typeface="+mn-lt"/>
                <a:cs typeface="Arial" pitchFamily="34" charset="0"/>
              </a:rPr>
              <a:t>Ступаючи</a:t>
            </a:r>
            <a:r>
              <a:rPr lang="ru-RU" sz="1200" b="1" dirty="0">
                <a:solidFill>
                  <a:srgbClr val="2D1341"/>
                </a:solidFill>
                <a:latin typeface="+mn-lt"/>
                <a:cs typeface="Arial" pitchFamily="34" charset="0"/>
              </a:rPr>
              <a:t> по </a:t>
            </a:r>
            <a:r>
              <a:rPr lang="ru-RU" sz="1200" b="1" dirty="0" err="1">
                <a:solidFill>
                  <a:srgbClr val="2D1341"/>
                </a:solidFill>
                <a:latin typeface="+mn-lt"/>
                <a:cs typeface="Arial" pitchFamily="34" charset="0"/>
              </a:rPr>
              <a:t>сходинках</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знання</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По </a:t>
            </a:r>
            <a:r>
              <a:rPr lang="ru-RU" sz="1200" b="1" dirty="0" err="1">
                <a:solidFill>
                  <a:srgbClr val="2D1341"/>
                </a:solidFill>
                <a:latin typeface="+mn-lt"/>
                <a:cs typeface="Arial" pitchFamily="34" charset="0"/>
              </a:rPr>
              <a:t>сходинках</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любові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братерства</a:t>
            </a:r>
            <a:r>
              <a:rPr lang="ru-RU" sz="1200" b="1" dirty="0">
                <a:solidFill>
                  <a:srgbClr val="2D1341"/>
                </a:solidFill>
                <a:latin typeface="+mn-lt"/>
                <a:cs typeface="Arial" pitchFamily="34" charset="0"/>
              </a:rPr>
              <a:t>,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Несем </a:t>
            </a:r>
            <a:r>
              <a:rPr lang="ru-RU" sz="1200" b="1" dirty="0" err="1">
                <a:solidFill>
                  <a:srgbClr val="2D1341"/>
                </a:solidFill>
                <a:latin typeface="+mn-lt"/>
                <a:cs typeface="Arial" pitchFamily="34" charset="0"/>
              </a:rPr>
              <a:t>тобі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розум</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свій</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серце</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Та </a:t>
            </a:r>
            <a:r>
              <a:rPr lang="ru-RU" sz="1200" b="1" dirty="0" err="1">
                <a:solidFill>
                  <a:srgbClr val="2D1341"/>
                </a:solidFill>
                <a:latin typeface="+mn-lt"/>
                <a:cs typeface="Arial" pitchFamily="34" charset="0"/>
              </a:rPr>
              <a:t>прагнення</a:t>
            </a:r>
            <a:r>
              <a:rPr lang="ru-RU" sz="1200" b="1" dirty="0">
                <a:solidFill>
                  <a:srgbClr val="2D1341"/>
                </a:solidFill>
                <a:latin typeface="+mn-lt"/>
                <a:cs typeface="Arial" pitchFamily="34" charset="0"/>
              </a:rPr>
              <a:t> до </a:t>
            </a:r>
            <a:r>
              <a:rPr lang="ru-RU" sz="1200" b="1" dirty="0" err="1">
                <a:solidFill>
                  <a:srgbClr val="2D1341"/>
                </a:solidFill>
                <a:latin typeface="+mn-lt"/>
                <a:cs typeface="Arial" pitchFamily="34" charset="0"/>
              </a:rPr>
              <a:t>світу</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навчання</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u="sng" dirty="0" err="1">
                <a:solidFill>
                  <a:srgbClr val="2D1341"/>
                </a:solidFill>
                <a:latin typeface="+mn-lt"/>
                <a:cs typeface="Arial" pitchFamily="34" charset="0"/>
              </a:rPr>
              <a:t>Приспів</a:t>
            </a:r>
            <a:r>
              <a:rPr lang="ru-RU" sz="1200" b="1" u="sng" dirty="0">
                <a:solidFill>
                  <a:srgbClr val="2D1341"/>
                </a:solidFill>
                <a:latin typeface="+mn-lt"/>
                <a:cs typeface="Arial" pitchFamily="34" charset="0"/>
              </a:rPr>
              <a:t>:</a:t>
            </a:r>
            <a:r>
              <a:rPr lang="ru-RU" sz="1200" b="1" dirty="0">
                <a:solidFill>
                  <a:srgbClr val="2D1341"/>
                </a:solidFill>
                <a:latin typeface="+mn-lt"/>
                <a:cs typeface="Arial" pitchFamily="34" charset="0"/>
              </a:rPr>
              <a:t>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      Несем </a:t>
            </a:r>
            <a:r>
              <a:rPr lang="ru-RU" sz="1200" b="1" dirty="0" err="1">
                <a:solidFill>
                  <a:srgbClr val="2D1341"/>
                </a:solidFill>
                <a:latin typeface="+mn-lt"/>
                <a:cs typeface="Arial" pitchFamily="34" charset="0"/>
              </a:rPr>
              <a:t>тобі</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надії</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майбуття</a:t>
            </a:r>
            <a:r>
              <a:rPr lang="ru-RU" sz="1200" b="1" dirty="0">
                <a:solidFill>
                  <a:srgbClr val="2D1341"/>
                </a:solidFill>
                <a:latin typeface="+mn-lt"/>
                <a:cs typeface="Arial" pitchFamily="34" charset="0"/>
              </a:rPr>
              <a:t>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Маленькі</a:t>
            </a:r>
            <a:r>
              <a:rPr lang="ru-RU" sz="1200" b="1" dirty="0">
                <a:solidFill>
                  <a:srgbClr val="2D1341"/>
                </a:solidFill>
                <a:latin typeface="+mn-lt"/>
                <a:cs typeface="Arial" pitchFamily="34" charset="0"/>
              </a:rPr>
              <a:t> зерна, </a:t>
            </a:r>
            <a:r>
              <a:rPr lang="ru-RU" sz="1200" b="1" dirty="0" err="1">
                <a:solidFill>
                  <a:srgbClr val="2D1341"/>
                </a:solidFill>
                <a:latin typeface="+mn-lt"/>
                <a:cs typeface="Arial" pitchFamily="34" charset="0"/>
              </a:rPr>
              <a:t>крихітки</a:t>
            </a:r>
            <a:r>
              <a:rPr lang="ru-RU" sz="1200" b="1" dirty="0">
                <a:solidFill>
                  <a:srgbClr val="2D1341"/>
                </a:solidFill>
                <a:latin typeface="+mn-lt"/>
                <a:cs typeface="Arial" pitchFamily="34" charset="0"/>
              </a:rPr>
              <a:t> таланту,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Щоб</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згодом</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з</a:t>
            </a:r>
            <a:r>
              <a:rPr lang="ru-RU" sz="1200" b="1" dirty="0">
                <a:solidFill>
                  <a:srgbClr val="2D1341"/>
                </a:solidFill>
                <a:latin typeface="+mn-lt"/>
                <a:cs typeface="Arial" pitchFamily="34" charset="0"/>
              </a:rPr>
              <a:t> нас </a:t>
            </a:r>
            <a:r>
              <a:rPr lang="ru-RU" sz="1200" b="1" dirty="0" err="1">
                <a:solidFill>
                  <a:srgbClr val="2D1341"/>
                </a:solidFill>
                <a:latin typeface="+mn-lt"/>
                <a:cs typeface="Arial" pitchFamily="34" charset="0"/>
              </a:rPr>
              <a:t>зробили</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діаманти</a:t>
            </a:r>
            <a:r>
              <a:rPr lang="ru-RU" sz="1200" b="1" dirty="0">
                <a:solidFill>
                  <a:srgbClr val="2D1341"/>
                </a:solidFill>
                <a:latin typeface="+mn-lt"/>
                <a:cs typeface="Arial" pitchFamily="34" charset="0"/>
              </a:rPr>
              <a:t>,  </a:t>
            </a:r>
            <a:endParaRPr lang="ru-RU" sz="1200" dirty="0">
              <a:solidFill>
                <a:srgbClr val="2D1341"/>
              </a:solidFill>
              <a:latin typeface="+mn-lt"/>
              <a:cs typeface="Arial" pitchFamily="34" charset="0"/>
            </a:endParaRPr>
          </a:p>
          <a:p>
            <a:pPr algn="ctr" fontAlgn="auto">
              <a:spcBef>
                <a:spcPts val="0"/>
              </a:spcBef>
              <a:spcAft>
                <a:spcPts val="0"/>
              </a:spcAft>
              <a:defRPr/>
            </a:pPr>
            <a:r>
              <a:rPr lang="ru-RU" sz="1200" b="1" dirty="0">
                <a:solidFill>
                  <a:srgbClr val="2D1341"/>
                </a:solidFill>
                <a:latin typeface="+mn-lt"/>
                <a:cs typeface="Arial" pitchFamily="34" charset="0"/>
              </a:rPr>
              <a:t>   А </a:t>
            </a:r>
            <a:r>
              <a:rPr lang="ru-RU" sz="1200" b="1" dirty="0" err="1">
                <a:solidFill>
                  <a:srgbClr val="2D1341"/>
                </a:solidFill>
                <a:latin typeface="+mn-lt"/>
                <a:cs typeface="Arial" pitchFamily="34" charset="0"/>
              </a:rPr>
              <a:t>може</a:t>
            </a:r>
            <a:r>
              <a:rPr lang="ru-RU" sz="1200" b="1" dirty="0">
                <a:solidFill>
                  <a:srgbClr val="2D1341"/>
                </a:solidFill>
                <a:latin typeface="+mn-lt"/>
                <a:cs typeface="Arial" pitchFamily="34" charset="0"/>
              </a:rPr>
              <a:t> – </a:t>
            </a:r>
            <a:r>
              <a:rPr lang="ru-RU" sz="1200" b="1" dirty="0" err="1">
                <a:solidFill>
                  <a:srgbClr val="2D1341"/>
                </a:solidFill>
                <a:latin typeface="+mn-lt"/>
                <a:cs typeface="Arial" pitchFamily="34" charset="0"/>
              </a:rPr>
              <a:t>велетенське</a:t>
            </a:r>
            <a:r>
              <a:rPr lang="ru-RU" sz="1200" b="1" dirty="0">
                <a:solidFill>
                  <a:srgbClr val="2D1341"/>
                </a:solidFill>
                <a:latin typeface="+mn-lt"/>
                <a:cs typeface="Arial" pitchFamily="34" charset="0"/>
              </a:rPr>
              <a:t> </a:t>
            </a:r>
            <a:r>
              <a:rPr lang="ru-RU" sz="1200" b="1" dirty="0" err="1">
                <a:solidFill>
                  <a:srgbClr val="2D1341"/>
                </a:solidFill>
                <a:latin typeface="+mn-lt"/>
                <a:cs typeface="Arial" pitchFamily="34" charset="0"/>
              </a:rPr>
              <a:t>відкриття</a:t>
            </a:r>
            <a:r>
              <a:rPr lang="ru-RU" sz="1200" b="1" dirty="0">
                <a:solidFill>
                  <a:srgbClr val="2D1341"/>
                </a:solidFill>
                <a:latin typeface="+mn-lt"/>
                <a:cs typeface="Arial" pitchFamily="34" charset="0"/>
              </a:rPr>
              <a:t>!</a:t>
            </a:r>
            <a:endParaRPr lang="ru-RU" sz="1200" dirty="0">
              <a:solidFill>
                <a:srgbClr val="2D1341"/>
              </a:solidFill>
              <a:latin typeface="+mn-lt"/>
              <a:cs typeface="Arial" pitchFamily="34" charset="0"/>
            </a:endParaRPr>
          </a:p>
        </p:txBody>
      </p:sp>
      <p:pic>
        <p:nvPicPr>
          <p:cNvPr id="17" name="Picture 5" descr="D:\Гымназыя   фото\Тетяні  Павл\DSC01443.JPG"/>
          <p:cNvPicPr>
            <a:picLocks noChangeAspect="1" noChangeArrowheads="1"/>
          </p:cNvPicPr>
          <p:nvPr/>
        </p:nvPicPr>
        <p:blipFill>
          <a:blip r:embed="rId7" cstate="print"/>
          <a:srcRect t="6006" b="14195"/>
          <a:stretch>
            <a:fillRect/>
          </a:stretch>
        </p:blipFill>
        <p:spPr bwMode="auto">
          <a:xfrm>
            <a:off x="2592388" y="3668184"/>
            <a:ext cx="3600450" cy="3189816"/>
          </a:xfrm>
          <a:prstGeom prst="rect">
            <a:avLst/>
          </a:prstGeom>
          <a:ln>
            <a:noFill/>
          </a:ln>
          <a:effectLst>
            <a:outerShdw blurRad="190500" algn="tl" rotWithShape="0">
              <a:srgbClr val="000000">
                <a:alpha val="70000"/>
              </a:srgbClr>
            </a:outerShdw>
          </a:effectLst>
        </p:spPr>
      </p:pic>
      <p:sp>
        <p:nvSpPr>
          <p:cNvPr id="18" name="Прямоугольник 17"/>
          <p:cNvSpPr/>
          <p:nvPr/>
        </p:nvSpPr>
        <p:spPr>
          <a:xfrm>
            <a:off x="2411413" y="3189818"/>
            <a:ext cx="5040312" cy="1000274"/>
          </a:xfrm>
          <a:prstGeom prst="rect">
            <a:avLst/>
          </a:prstGeom>
          <a:noFill/>
        </p:spPr>
        <p:txBody>
          <a:bodyPr>
            <a:spAutoFit/>
          </a:bodyPr>
          <a:lstStyle/>
          <a:p>
            <a:pPr algn="r">
              <a:defRPr/>
            </a:pPr>
            <a:r>
              <a:rPr lang="uk-UA" sz="2400" b="1" dirty="0">
                <a:solidFill>
                  <a:srgbClr val="6E2808"/>
                </a:solidFill>
                <a:latin typeface="Calibri" pitchFamily="34" charset="0"/>
                <a:cs typeface="Arial" pitchFamily="34" charset="0"/>
              </a:rPr>
              <a:t>НАША СИМВОЛІКА</a:t>
            </a:r>
            <a:endParaRPr lang="ru-RU" sz="2400" b="1" dirty="0">
              <a:solidFill>
                <a:srgbClr val="6E2808"/>
              </a:solidFill>
              <a:latin typeface="Calibri" pitchFamily="34" charset="0"/>
              <a:cs typeface="Arial" pitchFamily="34" charset="0"/>
            </a:endParaRPr>
          </a:p>
          <a:p>
            <a:pPr algn="r">
              <a:defRPr/>
            </a:pPr>
            <a:r>
              <a:rPr lang="uk-UA" sz="3500" b="1" dirty="0">
                <a:solidFill>
                  <a:srgbClr val="6E2808"/>
                </a:solidFill>
                <a:latin typeface="+mn-lt"/>
                <a:cs typeface="Arial" pitchFamily="34" charset="0"/>
              </a:rPr>
              <a:t> </a:t>
            </a:r>
            <a:endParaRPr lang="ru-RU" sz="3500" b="1" dirty="0">
              <a:solidFill>
                <a:srgbClr val="6E2808"/>
              </a:solidFill>
              <a:latin typeface="+mn-lt"/>
              <a:cs typeface="Arial" pitchFamily="34" charset="0"/>
            </a:endParaRPr>
          </a:p>
        </p:txBody>
      </p:sp>
    </p:spTree>
    <p:extLst>
      <p:ext uri="{BB962C8B-B14F-4D97-AF65-F5344CB8AC3E}">
        <p14:creationId xmlns:p14="http://schemas.microsoft.com/office/powerpoint/2010/main" xmlns="" val="42247274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2864" y="0"/>
            <a:ext cx="6717432" cy="1022352"/>
          </a:xfrm>
        </p:spPr>
        <p:txBody>
          <a:bodyPr>
            <a:noAutofit/>
          </a:bodyPr>
          <a:lstStyle/>
          <a:p>
            <a:r>
              <a:rPr lang="uk-UA" sz="3600" b="1" dirty="0" smtClean="0">
                <a:solidFill>
                  <a:srgbClr val="7030A0"/>
                </a:solidFill>
              </a:rPr>
              <a:t>Розвиток бібліотечного фонду </a:t>
            </a:r>
            <a:endParaRPr lang="ru-RU" sz="3600" b="1" dirty="0">
              <a:solidFill>
                <a:srgbClr val="7030A0"/>
              </a:solidFill>
            </a:endParaRPr>
          </a:p>
        </p:txBody>
      </p:sp>
      <p:sp>
        <p:nvSpPr>
          <p:cNvPr id="4" name="Объект 2"/>
          <p:cNvSpPr>
            <a:spLocks noGrp="1"/>
          </p:cNvSpPr>
          <p:nvPr>
            <p:ph idx="1"/>
          </p:nvPr>
        </p:nvSpPr>
        <p:spPr>
          <a:xfrm>
            <a:off x="152400" y="1124744"/>
            <a:ext cx="8712968" cy="5616624"/>
          </a:xfrm>
        </p:spPr>
        <p:txBody>
          <a:bodyPr>
            <a:noAutofit/>
          </a:bodyPr>
          <a:lstStyle/>
          <a:p>
            <a:r>
              <a:rPr lang="uk-UA" b="1" dirty="0" smtClean="0">
                <a:solidFill>
                  <a:srgbClr val="7030A0"/>
                </a:solidFill>
              </a:rPr>
              <a:t>За рік від держави надійшло </a:t>
            </a:r>
            <a:r>
              <a:rPr lang="uk-UA" sz="4000" b="1" dirty="0" smtClean="0">
                <a:solidFill>
                  <a:srgbClr val="7030A0"/>
                </a:solidFill>
              </a:rPr>
              <a:t>1226 </a:t>
            </a:r>
            <a:r>
              <a:rPr lang="uk-UA" b="1" dirty="0" smtClean="0">
                <a:solidFill>
                  <a:srgbClr val="7030A0"/>
                </a:solidFill>
              </a:rPr>
              <a:t>підручників та </a:t>
            </a:r>
            <a:r>
              <a:rPr lang="uk-UA" sz="4000" b="1" dirty="0" smtClean="0">
                <a:solidFill>
                  <a:srgbClr val="7030A0"/>
                </a:solidFill>
              </a:rPr>
              <a:t>65</a:t>
            </a:r>
            <a:r>
              <a:rPr lang="uk-UA" b="1" dirty="0" smtClean="0">
                <a:solidFill>
                  <a:srgbClr val="7030A0"/>
                </a:solidFill>
              </a:rPr>
              <a:t> книг основного фонду</a:t>
            </a:r>
          </a:p>
          <a:p>
            <a:r>
              <a:rPr lang="uk-UA" b="1" dirty="0" smtClean="0">
                <a:solidFill>
                  <a:srgbClr val="7030A0"/>
                </a:solidFill>
              </a:rPr>
              <a:t>Фонд підручників </a:t>
            </a:r>
            <a:r>
              <a:rPr lang="uk-UA" sz="4000" b="1" dirty="0" smtClean="0">
                <a:solidFill>
                  <a:srgbClr val="7030A0"/>
                </a:solidFill>
              </a:rPr>
              <a:t>11020</a:t>
            </a:r>
            <a:r>
              <a:rPr lang="uk-UA" b="1" dirty="0" smtClean="0">
                <a:solidFill>
                  <a:srgbClr val="7030A0"/>
                </a:solidFill>
              </a:rPr>
              <a:t> примірників</a:t>
            </a:r>
          </a:p>
          <a:p>
            <a:pPr marL="0" indent="0">
              <a:buNone/>
            </a:pPr>
            <a:r>
              <a:rPr lang="uk-UA" b="1" dirty="0" smtClean="0">
                <a:solidFill>
                  <a:srgbClr val="7030A0"/>
                </a:solidFill>
              </a:rPr>
              <a:t> на суму </a:t>
            </a:r>
            <a:r>
              <a:rPr lang="uk-UA" sz="4000" b="1" dirty="0" smtClean="0">
                <a:solidFill>
                  <a:srgbClr val="7030A0"/>
                </a:solidFill>
              </a:rPr>
              <a:t>155534грн 542коп</a:t>
            </a:r>
            <a:endParaRPr lang="uk-UA" b="1" dirty="0" smtClean="0">
              <a:solidFill>
                <a:srgbClr val="7030A0"/>
              </a:solidFill>
            </a:endParaRPr>
          </a:p>
          <a:p>
            <a:r>
              <a:rPr lang="uk-UA" b="1" dirty="0" smtClean="0">
                <a:solidFill>
                  <a:srgbClr val="7030A0"/>
                </a:solidFill>
              </a:rPr>
              <a:t>Основний фонд бібліотеки </a:t>
            </a:r>
            <a:r>
              <a:rPr lang="uk-UA" sz="4000" b="1" dirty="0" smtClean="0">
                <a:solidFill>
                  <a:srgbClr val="7030A0"/>
                </a:solidFill>
              </a:rPr>
              <a:t>3682</a:t>
            </a:r>
            <a:r>
              <a:rPr lang="uk-UA" b="1" dirty="0" smtClean="0">
                <a:solidFill>
                  <a:srgbClr val="7030A0"/>
                </a:solidFill>
              </a:rPr>
              <a:t> книги</a:t>
            </a:r>
          </a:p>
          <a:p>
            <a:pPr marL="0" indent="0">
              <a:buNone/>
            </a:pPr>
            <a:r>
              <a:rPr lang="uk-UA" b="1" dirty="0" smtClean="0">
                <a:solidFill>
                  <a:srgbClr val="7030A0"/>
                </a:solidFill>
              </a:rPr>
              <a:t> на суму </a:t>
            </a:r>
            <a:r>
              <a:rPr lang="uk-UA" sz="4400" b="1" dirty="0" smtClean="0">
                <a:solidFill>
                  <a:srgbClr val="7030A0"/>
                </a:solidFill>
              </a:rPr>
              <a:t>33316грн 34коп</a:t>
            </a:r>
            <a:endParaRPr lang="uk-UA" b="1" dirty="0" smtClean="0">
              <a:solidFill>
                <a:srgbClr val="7030A0"/>
              </a:solidFill>
            </a:endParaRPr>
          </a:p>
          <a:p>
            <a:r>
              <a:rPr lang="uk-UA" b="1" dirty="0" smtClean="0">
                <a:solidFill>
                  <a:srgbClr val="7030A0"/>
                </a:solidFill>
              </a:rPr>
              <a:t>Разом фонд бібліотеки налічує </a:t>
            </a:r>
            <a:r>
              <a:rPr lang="uk-UA" sz="4400" b="1" dirty="0" smtClean="0">
                <a:solidFill>
                  <a:srgbClr val="7030A0"/>
                </a:solidFill>
              </a:rPr>
              <a:t>14702 </a:t>
            </a:r>
            <a:r>
              <a:rPr lang="uk-UA" b="1" dirty="0" smtClean="0">
                <a:solidFill>
                  <a:srgbClr val="7030A0"/>
                </a:solidFill>
              </a:rPr>
              <a:t>примірника на суму </a:t>
            </a:r>
            <a:r>
              <a:rPr lang="uk-UA" sz="4400" b="1" dirty="0" smtClean="0">
                <a:solidFill>
                  <a:srgbClr val="7030A0"/>
                </a:solidFill>
              </a:rPr>
              <a:t>188850грн 86коп</a:t>
            </a:r>
            <a:endParaRPr lang="ru-RU" b="1" dirty="0">
              <a:solidFill>
                <a:srgbClr val="7030A0"/>
              </a:solidFill>
            </a:endParaRPr>
          </a:p>
        </p:txBody>
      </p:sp>
      <p:pic>
        <p:nvPicPr>
          <p:cNvPr id="5"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275630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450852"/>
            <a:ext cx="7637912" cy="961924"/>
          </a:xfrm>
        </p:spPr>
        <p:txBody>
          <a:bodyPr>
            <a:normAutofit fontScale="90000"/>
          </a:bodyPr>
          <a:lstStyle/>
          <a:p>
            <a:r>
              <a:rPr lang="uk-UA" b="1" dirty="0" smtClean="0">
                <a:solidFill>
                  <a:srgbClr val="7030A0"/>
                </a:solidFill>
              </a:rPr>
              <a:t>Забезпеченість учнів  підручниками  у 2014-2015 </a:t>
            </a:r>
            <a:r>
              <a:rPr lang="uk-UA" b="1" dirty="0" err="1" smtClean="0">
                <a:solidFill>
                  <a:srgbClr val="7030A0"/>
                </a:solidFill>
              </a:rPr>
              <a:t>н.р</a:t>
            </a:r>
            <a:r>
              <a:rPr lang="uk-UA" b="1" dirty="0" smtClean="0">
                <a:solidFill>
                  <a:srgbClr val="7030A0"/>
                </a:solidFill>
              </a:rPr>
              <a:t>.</a:t>
            </a:r>
            <a:endParaRPr lang="ru-RU" b="1" dirty="0">
              <a:solidFill>
                <a:srgbClr val="7030A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377599293"/>
              </p:ext>
            </p:extLst>
          </p:nvPr>
        </p:nvGraphicFramePr>
        <p:xfrm>
          <a:off x="484052" y="1616576"/>
          <a:ext cx="8229600" cy="2316480"/>
        </p:xfrm>
        <a:graphic>
          <a:graphicData uri="http://schemas.openxmlformats.org/drawingml/2006/table">
            <a:tbl>
              <a:tblPr firstRow="1" bandRow="1">
                <a:tableStyleId>{5C22544A-7EE6-4342-B048-85BDC9FD1C3A}</a:tableStyleId>
              </a:tblPr>
              <a:tblGrid>
                <a:gridCol w="1028700"/>
                <a:gridCol w="1028700"/>
                <a:gridCol w="1028700"/>
                <a:gridCol w="1028700"/>
                <a:gridCol w="1028700"/>
                <a:gridCol w="1028700"/>
                <a:gridCol w="1028700"/>
                <a:gridCol w="1028700"/>
              </a:tblGrid>
              <a:tr h="532656">
                <a:tc>
                  <a:txBody>
                    <a:bodyPr/>
                    <a:lstStyle/>
                    <a:p>
                      <a:pPr algn="ctr"/>
                      <a:r>
                        <a:rPr lang="uk-UA" sz="2800" dirty="0" smtClean="0"/>
                        <a:t>1(5) </a:t>
                      </a:r>
                      <a:endParaRPr lang="ru-RU" sz="2800" dirty="0"/>
                    </a:p>
                  </a:txBody>
                  <a:tcPr>
                    <a:solidFill>
                      <a:schemeClr val="accent4">
                        <a:lumMod val="60000"/>
                        <a:lumOff val="40000"/>
                      </a:schemeClr>
                    </a:solidFill>
                  </a:tcPr>
                </a:tc>
                <a:tc>
                  <a:txBody>
                    <a:bodyPr/>
                    <a:lstStyle/>
                    <a:p>
                      <a:pPr algn="ctr"/>
                      <a:r>
                        <a:rPr lang="uk-UA" sz="2800" dirty="0" smtClean="0"/>
                        <a:t>2(6)</a:t>
                      </a:r>
                      <a:endParaRPr lang="ru-RU" sz="2800" dirty="0"/>
                    </a:p>
                  </a:txBody>
                  <a:tcPr>
                    <a:solidFill>
                      <a:schemeClr val="accent4">
                        <a:lumMod val="60000"/>
                        <a:lumOff val="40000"/>
                      </a:schemeClr>
                    </a:solidFill>
                  </a:tcPr>
                </a:tc>
                <a:tc>
                  <a:txBody>
                    <a:bodyPr/>
                    <a:lstStyle/>
                    <a:p>
                      <a:pPr algn="ctr"/>
                      <a:r>
                        <a:rPr lang="uk-UA" sz="2800" dirty="0" smtClean="0"/>
                        <a:t>3(7)</a:t>
                      </a:r>
                      <a:endParaRPr lang="ru-RU" sz="2800" dirty="0"/>
                    </a:p>
                  </a:txBody>
                  <a:tcPr>
                    <a:solidFill>
                      <a:schemeClr val="accent4">
                        <a:lumMod val="60000"/>
                        <a:lumOff val="40000"/>
                      </a:schemeClr>
                    </a:solidFill>
                  </a:tcPr>
                </a:tc>
                <a:tc>
                  <a:txBody>
                    <a:bodyPr/>
                    <a:lstStyle/>
                    <a:p>
                      <a:pPr algn="ctr"/>
                      <a:r>
                        <a:rPr lang="uk-UA" sz="2800" dirty="0" smtClean="0"/>
                        <a:t>4(8)</a:t>
                      </a:r>
                      <a:endParaRPr lang="ru-RU" sz="2800" dirty="0"/>
                    </a:p>
                  </a:txBody>
                  <a:tcPr>
                    <a:solidFill>
                      <a:schemeClr val="accent4">
                        <a:lumMod val="60000"/>
                        <a:lumOff val="40000"/>
                      </a:schemeClr>
                    </a:solidFill>
                  </a:tcPr>
                </a:tc>
                <a:tc>
                  <a:txBody>
                    <a:bodyPr/>
                    <a:lstStyle/>
                    <a:p>
                      <a:pPr algn="ctr"/>
                      <a:r>
                        <a:rPr lang="uk-UA" sz="2800" dirty="0" smtClean="0"/>
                        <a:t>5(9)</a:t>
                      </a:r>
                      <a:endParaRPr lang="ru-RU" sz="2800" dirty="0"/>
                    </a:p>
                  </a:txBody>
                  <a:tcPr>
                    <a:solidFill>
                      <a:schemeClr val="accent4">
                        <a:lumMod val="60000"/>
                        <a:lumOff val="40000"/>
                      </a:schemeClr>
                    </a:solidFill>
                  </a:tcPr>
                </a:tc>
                <a:tc>
                  <a:txBody>
                    <a:bodyPr/>
                    <a:lstStyle/>
                    <a:p>
                      <a:pPr algn="ctr"/>
                      <a:r>
                        <a:rPr lang="uk-UA" sz="2800" dirty="0" smtClean="0"/>
                        <a:t>6(10)</a:t>
                      </a:r>
                      <a:endParaRPr lang="ru-RU" sz="2800" dirty="0"/>
                    </a:p>
                  </a:txBody>
                  <a:tcPr>
                    <a:solidFill>
                      <a:schemeClr val="accent4">
                        <a:lumMod val="60000"/>
                        <a:lumOff val="40000"/>
                      </a:schemeClr>
                    </a:solidFill>
                  </a:tcPr>
                </a:tc>
                <a:tc>
                  <a:txBody>
                    <a:bodyPr/>
                    <a:lstStyle/>
                    <a:p>
                      <a:pPr algn="ctr"/>
                      <a:r>
                        <a:rPr lang="uk-UA" sz="2800" dirty="0" smtClean="0"/>
                        <a:t>7(11)</a:t>
                      </a:r>
                      <a:endParaRPr lang="ru-RU" sz="2800" dirty="0"/>
                    </a:p>
                  </a:txBody>
                  <a:tcPr>
                    <a:solidFill>
                      <a:schemeClr val="accent4">
                        <a:lumMod val="60000"/>
                        <a:lumOff val="40000"/>
                      </a:schemeClr>
                    </a:solidFill>
                  </a:tcPr>
                </a:tc>
                <a:tc>
                  <a:txBody>
                    <a:bodyPr/>
                    <a:lstStyle/>
                    <a:p>
                      <a:pPr algn="ctr"/>
                      <a:r>
                        <a:rPr lang="uk-UA" sz="2800" dirty="0" smtClean="0"/>
                        <a:t>1(5)-7(11)</a:t>
                      </a:r>
                      <a:endParaRPr lang="ru-RU" sz="2800" dirty="0"/>
                    </a:p>
                  </a:txBody>
                  <a:tcPr>
                    <a:solidFill>
                      <a:schemeClr val="accent4">
                        <a:lumMod val="60000"/>
                        <a:lumOff val="40000"/>
                      </a:schemeClr>
                    </a:solidFill>
                  </a:tcPr>
                </a:tc>
              </a:tr>
              <a:tr h="380301">
                <a:tc>
                  <a:txBody>
                    <a:bodyPr/>
                    <a:lstStyle/>
                    <a:p>
                      <a:pPr algn="ctr"/>
                      <a:endParaRPr lang="uk-UA" sz="2800" dirty="0" smtClean="0"/>
                    </a:p>
                    <a:p>
                      <a:pPr algn="ctr"/>
                      <a:r>
                        <a:rPr lang="uk-UA" sz="2800" dirty="0" smtClean="0"/>
                        <a:t>100%</a:t>
                      </a: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95%</a:t>
                      </a: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90%</a:t>
                      </a:r>
                    </a:p>
                    <a:p>
                      <a:pPr algn="ct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95%</a:t>
                      </a: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91%</a:t>
                      </a: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90%</a:t>
                      </a: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94%</a:t>
                      </a:r>
                      <a:endParaRPr lang="ru-RU" sz="2800" dirty="0"/>
                    </a:p>
                  </a:txBody>
                  <a:tcPr>
                    <a:solidFill>
                      <a:schemeClr val="accent4">
                        <a:lumMod val="60000"/>
                        <a:lumOff val="40000"/>
                      </a:schemeClr>
                    </a:solidFill>
                  </a:tcPr>
                </a:tc>
                <a:tc>
                  <a:txBody>
                    <a:bodyPr/>
                    <a:lstStyle/>
                    <a:p>
                      <a:pPr algn="ctr"/>
                      <a:endParaRPr lang="uk-UA" sz="2800" dirty="0" smtClean="0"/>
                    </a:p>
                    <a:p>
                      <a:pPr algn="ctr"/>
                      <a:r>
                        <a:rPr lang="uk-UA" sz="2800" dirty="0" smtClean="0"/>
                        <a:t>94%</a:t>
                      </a:r>
                      <a:endParaRPr lang="ru-RU" sz="2800" dirty="0"/>
                    </a:p>
                  </a:txBody>
                  <a:tcPr>
                    <a:solidFill>
                      <a:schemeClr val="accent4">
                        <a:lumMod val="60000"/>
                        <a:lumOff val="40000"/>
                      </a:schemeClr>
                    </a:solidFill>
                  </a:tcPr>
                </a:tc>
              </a:tr>
            </a:tbl>
          </a:graphicData>
        </a:graphic>
      </p:graphicFrame>
      <p:sp>
        <p:nvSpPr>
          <p:cNvPr id="5" name="TextBox 4"/>
          <p:cNvSpPr txBox="1"/>
          <p:nvPr/>
        </p:nvSpPr>
        <p:spPr>
          <a:xfrm>
            <a:off x="314376" y="4149080"/>
            <a:ext cx="8568952" cy="2308324"/>
          </a:xfrm>
          <a:prstGeom prst="rect">
            <a:avLst/>
          </a:prstGeom>
          <a:noFill/>
        </p:spPr>
        <p:txBody>
          <a:bodyPr wrap="square" rtlCol="0">
            <a:spAutoFit/>
          </a:bodyPr>
          <a:lstStyle/>
          <a:p>
            <a:r>
              <a:rPr lang="uk-UA" sz="3600" dirty="0" smtClean="0">
                <a:solidFill>
                  <a:srgbClr val="421C5E"/>
                </a:solidFill>
              </a:rPr>
              <a:t>Акція «Подаруй книгу бібліотеці» – 68 </a:t>
            </a:r>
            <a:r>
              <a:rPr lang="uk-UA" sz="3600" dirty="0" err="1" smtClean="0">
                <a:solidFill>
                  <a:srgbClr val="421C5E"/>
                </a:solidFill>
              </a:rPr>
              <a:t>кн</a:t>
            </a:r>
            <a:endParaRPr lang="uk-UA" sz="3600" dirty="0" smtClean="0">
              <a:solidFill>
                <a:srgbClr val="421C5E"/>
              </a:solidFill>
            </a:endParaRPr>
          </a:p>
          <a:p>
            <a:r>
              <a:rPr lang="uk-UA" sz="3600" dirty="0" smtClean="0">
                <a:solidFill>
                  <a:srgbClr val="421C5E"/>
                </a:solidFill>
              </a:rPr>
              <a:t>Акція «Макулатура» – більше 1000 кг</a:t>
            </a:r>
          </a:p>
          <a:p>
            <a:r>
              <a:rPr lang="uk-UA" sz="3600" dirty="0" smtClean="0">
                <a:solidFill>
                  <a:srgbClr val="421C5E"/>
                </a:solidFill>
              </a:rPr>
              <a:t>Річна відвідуваність читачів – 5130</a:t>
            </a:r>
          </a:p>
          <a:p>
            <a:r>
              <a:rPr lang="uk-UA" sz="3600" dirty="0" smtClean="0">
                <a:solidFill>
                  <a:srgbClr val="421C5E"/>
                </a:solidFill>
              </a:rPr>
              <a:t>Річна книговидача – 8600 примірників</a:t>
            </a:r>
            <a:endParaRPr lang="ru-RU" sz="3600" dirty="0">
              <a:solidFill>
                <a:srgbClr val="421C5E"/>
              </a:solidFill>
            </a:endParaRPr>
          </a:p>
        </p:txBody>
      </p:sp>
      <p:pic>
        <p:nvPicPr>
          <p:cNvPr id="6"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572406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642918"/>
            <a:ext cx="8229600" cy="5429288"/>
          </a:xfrm>
        </p:spPr>
        <p:txBody>
          <a:bodyPr>
            <a:noAutofit/>
          </a:bodyPr>
          <a:lstStyle/>
          <a:p>
            <a:r>
              <a:rPr lang="uk-UA" b="1" dirty="0" smtClean="0"/>
              <a:t/>
            </a:r>
            <a:br>
              <a:rPr lang="uk-UA" b="1" dirty="0" smtClean="0"/>
            </a:br>
            <a:r>
              <a:rPr lang="uk-UA" b="1" dirty="0" smtClean="0"/>
              <a:t>За підсумками навчального року </a:t>
            </a:r>
            <a:br>
              <a:rPr lang="uk-UA" b="1" dirty="0" smtClean="0"/>
            </a:br>
            <a:r>
              <a:rPr lang="uk-UA" b="1" dirty="0" smtClean="0"/>
              <a:t> </a:t>
            </a:r>
            <a:r>
              <a:rPr lang="uk-UA" b="1" dirty="0" err="1" smtClean="0"/>
              <a:t>Южноукраїнська</a:t>
            </a:r>
            <a:r>
              <a:rPr lang="uk-UA" b="1" dirty="0" smtClean="0"/>
              <a:t> гімназія №1 виборола 3 місце </a:t>
            </a:r>
            <a:br>
              <a:rPr lang="uk-UA" b="1" dirty="0" smtClean="0"/>
            </a:br>
            <a:r>
              <a:rPr lang="uk-UA" b="1" dirty="0" smtClean="0"/>
              <a:t>у міській спартакіаді  школярів.</a:t>
            </a:r>
            <a:endParaRPr lang="ru-RU" b="1"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89931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8229600" cy="1143000"/>
          </a:xfrm>
        </p:spPr>
        <p:txBody>
          <a:bodyPr>
            <a:noAutofit/>
          </a:bodyPr>
          <a:lstStyle/>
          <a:p>
            <a:pPr>
              <a:defRPr/>
            </a:pPr>
            <a:r>
              <a:rPr lang="uk-UA" sz="3200" b="1" dirty="0" smtClean="0">
                <a:solidFill>
                  <a:srgbClr val="0070C0"/>
                </a:solidFill>
                <a:latin typeface="Times New Roman" pitchFamily="18" charset="0"/>
                <a:cs typeface="Times New Roman" pitchFamily="18" charset="0"/>
              </a:rPr>
              <a:t/>
            </a:r>
            <a:br>
              <a:rPr lang="uk-UA" sz="3200" b="1" dirty="0" smtClean="0">
                <a:solidFill>
                  <a:srgbClr val="0070C0"/>
                </a:solidFill>
                <a:latin typeface="Times New Roman" pitchFamily="18" charset="0"/>
                <a:cs typeface="Times New Roman" pitchFamily="18" charset="0"/>
              </a:rPr>
            </a:br>
            <a:r>
              <a:rPr lang="uk-UA" sz="3200" b="1" dirty="0">
                <a:solidFill>
                  <a:srgbClr val="0070C0"/>
                </a:solidFill>
                <a:latin typeface="Times New Roman" pitchFamily="18" charset="0"/>
                <a:cs typeface="Times New Roman" pitchFamily="18" charset="0"/>
              </a:rPr>
              <a:t/>
            </a:r>
            <a:br>
              <a:rPr lang="uk-UA" sz="3200" b="1" dirty="0">
                <a:solidFill>
                  <a:srgbClr val="0070C0"/>
                </a:solidFill>
                <a:latin typeface="Times New Roman" pitchFamily="18" charset="0"/>
                <a:cs typeface="Times New Roman" pitchFamily="18" charset="0"/>
              </a:rPr>
            </a:br>
            <a:r>
              <a:rPr lang="uk-UA" sz="3200" b="1" dirty="0" smtClean="0">
                <a:solidFill>
                  <a:srgbClr val="0070C0"/>
                </a:solidFill>
                <a:latin typeface="Times New Roman" pitchFamily="18" charset="0"/>
                <a:cs typeface="Times New Roman" pitchFamily="18" charset="0"/>
              </a:rPr>
              <a:t>Підсумки </a:t>
            </a:r>
            <a:r>
              <a:rPr lang="uk-UA" sz="3200" b="1" dirty="0">
                <a:solidFill>
                  <a:srgbClr val="0070C0"/>
                </a:solidFill>
                <a:latin typeface="Times New Roman" pitchFamily="18" charset="0"/>
                <a:cs typeface="Times New Roman" pitchFamily="18" charset="0"/>
              </a:rPr>
              <a:t>міських змагань </a:t>
            </a:r>
            <a:br>
              <a:rPr lang="uk-UA" sz="3200" b="1" dirty="0">
                <a:solidFill>
                  <a:srgbClr val="0070C0"/>
                </a:solidFill>
                <a:latin typeface="Times New Roman" pitchFamily="18" charset="0"/>
                <a:cs typeface="Times New Roman" pitchFamily="18" charset="0"/>
              </a:rPr>
            </a:br>
            <a:r>
              <a:rPr lang="uk-UA" sz="3200" b="1" dirty="0">
                <a:solidFill>
                  <a:srgbClr val="0070C0"/>
                </a:solidFill>
                <a:latin typeface="Times New Roman" pitchFamily="18" charset="0"/>
                <a:cs typeface="Times New Roman" pitchFamily="18" charset="0"/>
              </a:rPr>
              <a:t>в рамках обласної спартакіади школярів </a:t>
            </a:r>
            <a:r>
              <a:rPr lang="ru-RU" sz="6000" b="1" dirty="0" smtClean="0">
                <a:solidFill>
                  <a:srgbClr val="0070C0"/>
                </a:solidFill>
                <a:latin typeface="Arial" pitchFamily="34" charset="0"/>
                <a:cs typeface="Arial" pitchFamily="34" charset="0"/>
              </a:rPr>
              <a:t/>
            </a:r>
            <a:br>
              <a:rPr lang="ru-RU" sz="6000" b="1" dirty="0" smtClean="0">
                <a:solidFill>
                  <a:srgbClr val="0070C0"/>
                </a:solidFill>
                <a:latin typeface="Arial" pitchFamily="34" charset="0"/>
                <a:cs typeface="Arial" pitchFamily="34" charset="0"/>
              </a:rPr>
            </a:br>
            <a:endParaRPr lang="ru-RU" sz="6000" b="1" dirty="0">
              <a:solidFill>
                <a:srgbClr val="0070C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1200941404"/>
              </p:ext>
            </p:extLst>
          </p:nvPr>
        </p:nvGraphicFramePr>
        <p:xfrm>
          <a:off x="323525" y="2780928"/>
          <a:ext cx="8162670" cy="3658854"/>
        </p:xfrm>
        <a:graphic>
          <a:graphicData uri="http://schemas.openxmlformats.org/drawingml/2006/table">
            <a:tbl>
              <a:tblPr firstRow="1" firstCol="1" bandRow="1">
                <a:tableStyleId>{5C22544A-7EE6-4342-B048-85BDC9FD1C3A}</a:tableStyleId>
              </a:tblPr>
              <a:tblGrid>
                <a:gridCol w="1080123"/>
                <a:gridCol w="302811"/>
                <a:gridCol w="375189"/>
                <a:gridCol w="375189"/>
                <a:gridCol w="375189"/>
                <a:gridCol w="466683"/>
                <a:gridCol w="466683"/>
                <a:gridCol w="466024"/>
                <a:gridCol w="466683"/>
                <a:gridCol w="466683"/>
                <a:gridCol w="466683"/>
                <a:gridCol w="466683"/>
                <a:gridCol w="466683"/>
                <a:gridCol w="521974"/>
                <a:gridCol w="521974"/>
                <a:gridCol w="411392"/>
                <a:gridCol w="466024"/>
              </a:tblGrid>
              <a:tr h="504054">
                <a:tc rowSpan="2">
                  <a:txBody>
                    <a:bodyPr/>
                    <a:lstStyle/>
                    <a:p>
                      <a:pPr algn="ctr">
                        <a:lnSpc>
                          <a:spcPct val="115000"/>
                        </a:lnSpc>
                        <a:spcAft>
                          <a:spcPts val="0"/>
                        </a:spcAft>
                      </a:pPr>
                      <a:r>
                        <a:rPr lang="ru-RU" sz="1100" dirty="0" err="1">
                          <a:effectLst/>
                        </a:rPr>
                        <a:t>Назва</a:t>
                      </a:r>
                      <a:r>
                        <a:rPr lang="ru-RU" sz="1100" dirty="0">
                          <a:effectLst/>
                        </a:rPr>
                        <a:t> закладу</a:t>
                      </a:r>
                      <a:endParaRPr lang="ru-RU" sz="1100" dirty="0">
                        <a:effectLst/>
                        <a:latin typeface="Calibri"/>
                        <a:ea typeface="Times New Roman"/>
                        <a:cs typeface="Times New Roman"/>
                      </a:endParaRPr>
                    </a:p>
                  </a:txBody>
                  <a:tcPr marL="68580" marR="68580" marT="0" marB="0" anchor="ctr"/>
                </a:tc>
                <a:tc gridSpan="14">
                  <a:txBody>
                    <a:bodyPr/>
                    <a:lstStyle/>
                    <a:p>
                      <a:pPr algn="ctr">
                        <a:lnSpc>
                          <a:spcPct val="115000"/>
                        </a:lnSpc>
                        <a:spcAft>
                          <a:spcPts val="0"/>
                        </a:spcAft>
                      </a:pPr>
                      <a:r>
                        <a:rPr lang="ru-RU" sz="1100">
                          <a:effectLst/>
                        </a:rPr>
                        <a:t>Учн</a:t>
                      </a:r>
                      <a:r>
                        <a:rPr lang="uk-UA" sz="1100">
                          <a:effectLst/>
                        </a:rPr>
                        <a:t>і 5-11-х класів</a:t>
                      </a:r>
                      <a:endParaRPr lang="ru-RU" sz="1100">
                        <a:effectLst/>
                        <a:latin typeface="Calibri"/>
                        <a:ea typeface="Times New Roman"/>
                        <a:cs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71755" marR="71755" algn="ctr">
                        <a:lnSpc>
                          <a:spcPct val="115000"/>
                        </a:lnSpc>
                        <a:spcAft>
                          <a:spcPts val="0"/>
                        </a:spcAft>
                      </a:pPr>
                      <a:r>
                        <a:rPr lang="uk-UA" sz="1200">
                          <a:effectLst/>
                        </a:rPr>
                        <a:t>Сума місць</a:t>
                      </a:r>
                      <a:endParaRPr lang="ru-RU" sz="1100">
                        <a:effectLst/>
                        <a:latin typeface="Calibri"/>
                        <a:ea typeface="Times New Roman"/>
                        <a:cs typeface="Times New Roman"/>
                      </a:endParaRPr>
                    </a:p>
                  </a:txBody>
                  <a:tcPr marL="68580" marR="68580" marT="0" marB="0" vert="vert270" anchor="ctr"/>
                </a:tc>
                <a:tc rowSpan="2">
                  <a:txBody>
                    <a:bodyPr/>
                    <a:lstStyle/>
                    <a:p>
                      <a:pPr marL="71755" marR="71755" algn="ctr">
                        <a:lnSpc>
                          <a:spcPct val="115000"/>
                        </a:lnSpc>
                        <a:spcAft>
                          <a:spcPts val="0"/>
                        </a:spcAft>
                      </a:pPr>
                      <a:r>
                        <a:rPr lang="uk-UA" sz="1200">
                          <a:effectLst/>
                        </a:rPr>
                        <a:t>Місце</a:t>
                      </a:r>
                      <a:endParaRPr lang="ru-RU" sz="1100">
                        <a:effectLst/>
                        <a:latin typeface="Calibri"/>
                        <a:ea typeface="Times New Roman"/>
                        <a:cs typeface="Times New Roman"/>
                      </a:endParaRPr>
                    </a:p>
                  </a:txBody>
                  <a:tcPr marL="68580" marR="68580" marT="0" marB="0" vert="vert270" anchor="ctr"/>
                </a:tc>
              </a:tr>
              <a:tr h="1368154">
                <a:tc vMerge="1">
                  <a:txBody>
                    <a:bodyPr/>
                    <a:lstStyle/>
                    <a:p>
                      <a:endParaRPr lang="ru-RU"/>
                    </a:p>
                  </a:txBody>
                  <a:tcPr/>
                </a:tc>
                <a:tc>
                  <a:txBody>
                    <a:bodyPr/>
                    <a:lstStyle/>
                    <a:p>
                      <a:pPr marL="71755" marR="71755" algn="ctr">
                        <a:lnSpc>
                          <a:spcPct val="115000"/>
                        </a:lnSpc>
                        <a:spcAft>
                          <a:spcPts val="0"/>
                        </a:spcAft>
                      </a:pPr>
                      <a:r>
                        <a:rPr lang="uk-UA" sz="1100">
                          <a:effectLst/>
                        </a:rPr>
                        <a:t>Баскетбол (дівчата)</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Баскетбол (юнаки)</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Футбол</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Волейбол (дівчата)</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Волейбол (юнаки)</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«Олімпійське лелеченя» /5-6 клас/</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Плавання</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«Шкіряний м’яч» (2001-2002 р.н.)</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«Шкіряний м’яч» (2002-2003 р.н.)</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«Шкіряний м’яч» (2003-2004 р.н.)</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«Старти надій» /7 клас/</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Теніс</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Шахи</a:t>
                      </a:r>
                      <a:endParaRPr lang="ru-RU" sz="1100">
                        <a:effectLst/>
                        <a:latin typeface="Calibri"/>
                        <a:ea typeface="Times New Roman"/>
                        <a:cs typeface="Times New Roman"/>
                      </a:endParaRPr>
                    </a:p>
                  </a:txBody>
                  <a:tcPr marL="68580" marR="68580" marT="0" marB="0" vert="vert270" anchor="ctr"/>
                </a:tc>
                <a:tc>
                  <a:txBody>
                    <a:bodyPr/>
                    <a:lstStyle/>
                    <a:p>
                      <a:pPr marL="71755" marR="71755" algn="ctr">
                        <a:lnSpc>
                          <a:spcPct val="115000"/>
                        </a:lnSpc>
                        <a:spcAft>
                          <a:spcPts val="0"/>
                        </a:spcAft>
                      </a:pPr>
                      <a:r>
                        <a:rPr lang="uk-UA" sz="1100">
                          <a:effectLst/>
                        </a:rPr>
                        <a:t>Кубок пам’яті Сергія Кисельова</a:t>
                      </a:r>
                      <a:endParaRPr lang="ru-RU" sz="1100">
                        <a:effectLst/>
                        <a:latin typeface="Calibri"/>
                        <a:ea typeface="Times New Roman"/>
                        <a:cs typeface="Times New Roman"/>
                      </a:endParaRPr>
                    </a:p>
                  </a:txBody>
                  <a:tcPr marL="68580" marR="68580" marT="0" marB="0" vert="vert270" anchor="ctr"/>
                </a:tc>
                <a:tc vMerge="1">
                  <a:txBody>
                    <a:bodyPr/>
                    <a:lstStyle/>
                    <a:p>
                      <a:endParaRPr lang="ru-RU"/>
                    </a:p>
                  </a:txBody>
                  <a:tcPr/>
                </a:tc>
                <a:tc vMerge="1">
                  <a:txBody>
                    <a:bodyPr/>
                    <a:lstStyle/>
                    <a:p>
                      <a:endParaRPr lang="ru-RU"/>
                    </a:p>
                  </a:txBody>
                  <a:tcPr/>
                </a:tc>
              </a:tr>
              <a:tr h="286730">
                <a:tc>
                  <a:txBody>
                    <a:bodyPr/>
                    <a:lstStyle/>
                    <a:p>
                      <a:pPr>
                        <a:lnSpc>
                          <a:spcPct val="115000"/>
                        </a:lnSpc>
                        <a:spcAft>
                          <a:spcPts val="0"/>
                        </a:spcAft>
                      </a:pPr>
                      <a:r>
                        <a:rPr lang="uk-UA" sz="1200">
                          <a:effectLst/>
                        </a:rPr>
                        <a:t>ЮЗШ №1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46</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ІV</a:t>
                      </a:r>
                      <a:endParaRPr lang="ru-RU" sz="1100">
                        <a:effectLst/>
                        <a:latin typeface="Calibri"/>
                        <a:ea typeface="Times New Roman"/>
                        <a:cs typeface="Times New Roman"/>
                      </a:endParaRPr>
                    </a:p>
                  </a:txBody>
                  <a:tcPr marL="68580" marR="68580" marT="0" marB="0" anchor="ctr"/>
                </a:tc>
              </a:tr>
              <a:tr h="289660">
                <a:tc>
                  <a:txBody>
                    <a:bodyPr/>
                    <a:lstStyle/>
                    <a:p>
                      <a:pPr>
                        <a:lnSpc>
                          <a:spcPct val="115000"/>
                        </a:lnSpc>
                        <a:spcAft>
                          <a:spcPts val="0"/>
                        </a:spcAft>
                      </a:pPr>
                      <a:r>
                        <a:rPr lang="uk-UA" sz="1200">
                          <a:effectLst/>
                        </a:rPr>
                        <a:t>ЮЗШ №2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37</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400">
                          <a:effectLst/>
                        </a:rPr>
                        <a:t>III</a:t>
                      </a:r>
                      <a:endParaRPr lang="ru-RU" sz="1100">
                        <a:effectLst/>
                        <a:latin typeface="Calibri"/>
                        <a:ea typeface="Times New Roman"/>
                        <a:cs typeface="Times New Roman"/>
                      </a:endParaRPr>
                    </a:p>
                  </a:txBody>
                  <a:tcPr marL="68580" marR="68580" marT="0" marB="0" anchor="ctr"/>
                </a:tc>
              </a:tr>
              <a:tr h="289660">
                <a:tc>
                  <a:txBody>
                    <a:bodyPr/>
                    <a:lstStyle/>
                    <a:p>
                      <a:pPr>
                        <a:lnSpc>
                          <a:spcPct val="115000"/>
                        </a:lnSpc>
                        <a:spcAft>
                          <a:spcPts val="0"/>
                        </a:spcAft>
                      </a:pPr>
                      <a:r>
                        <a:rPr lang="uk-UA" sz="1200">
                          <a:effectLst/>
                        </a:rPr>
                        <a:t>ЮЗШ №3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1</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400">
                          <a:effectLst/>
                        </a:rPr>
                        <a:t>I</a:t>
                      </a:r>
                      <a:endParaRPr lang="ru-RU" sz="1100">
                        <a:effectLst/>
                        <a:latin typeface="Calibri"/>
                        <a:ea typeface="Times New Roman"/>
                        <a:cs typeface="Times New Roman"/>
                      </a:endParaRPr>
                    </a:p>
                  </a:txBody>
                  <a:tcPr marL="68580" marR="68580" marT="0" marB="0" anchor="ctr"/>
                </a:tc>
              </a:tr>
              <a:tr h="289660">
                <a:tc>
                  <a:txBody>
                    <a:bodyPr/>
                    <a:lstStyle/>
                    <a:p>
                      <a:pPr>
                        <a:lnSpc>
                          <a:spcPct val="115000"/>
                        </a:lnSpc>
                        <a:spcAft>
                          <a:spcPts val="0"/>
                        </a:spcAft>
                      </a:pPr>
                      <a:r>
                        <a:rPr lang="uk-UA" sz="1200">
                          <a:effectLst/>
                        </a:rPr>
                        <a:t>ЮЗШ №4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4</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3</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2</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1400">
                          <a:effectLst/>
                        </a:rPr>
                        <a:t>50</a:t>
                      </a:r>
                      <a:endParaRPr lang="ru-RU" sz="11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400">
                          <a:effectLst/>
                        </a:rPr>
                        <a:t>V</a:t>
                      </a:r>
                      <a:endParaRPr lang="ru-RU" sz="1100">
                        <a:effectLst/>
                        <a:latin typeface="Calibri"/>
                        <a:ea typeface="Times New Roman"/>
                        <a:cs typeface="Times New Roman"/>
                      </a:endParaRPr>
                    </a:p>
                  </a:txBody>
                  <a:tcPr marL="68580" marR="68580" marT="0" marB="0" anchor="ctr"/>
                </a:tc>
              </a:tr>
              <a:tr h="508253">
                <a:tc>
                  <a:txBody>
                    <a:bodyPr/>
                    <a:lstStyle/>
                    <a:p>
                      <a:pPr>
                        <a:lnSpc>
                          <a:spcPct val="115000"/>
                        </a:lnSpc>
                        <a:spcAft>
                          <a:spcPts val="0"/>
                        </a:spcAft>
                      </a:pPr>
                      <a:r>
                        <a:rPr lang="uk-UA" sz="1800" dirty="0">
                          <a:solidFill>
                            <a:schemeClr val="bg1"/>
                          </a:solidFill>
                          <a:effectLst/>
                        </a:rPr>
                        <a:t>Гімназія №1</a:t>
                      </a:r>
                      <a:endParaRPr lang="ru-RU" sz="1600" dirty="0">
                        <a:solidFill>
                          <a:schemeClr val="bg1"/>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1</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2</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2</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3</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5</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3</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4</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1</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4</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5</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4</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1</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1</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4</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uk-UA" sz="2000" dirty="0">
                          <a:solidFill>
                            <a:srgbClr val="FF0000"/>
                          </a:solidFill>
                          <a:effectLst/>
                        </a:rPr>
                        <a:t>40</a:t>
                      </a:r>
                      <a:endParaRPr lang="ru-RU" sz="1600" dirty="0">
                        <a:solidFill>
                          <a:srgbClr val="FF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2000" dirty="0">
                          <a:solidFill>
                            <a:srgbClr val="FF0000"/>
                          </a:solidFill>
                          <a:effectLst/>
                        </a:rPr>
                        <a:t>II</a:t>
                      </a:r>
                      <a:endParaRPr lang="ru-RU" sz="1600" dirty="0">
                        <a:solidFill>
                          <a:srgbClr val="FF0000"/>
                        </a:solidFill>
                        <a:effectLst/>
                        <a:latin typeface="Calibri"/>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1167345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Прямоугольник 10"/>
          <p:cNvSpPr/>
          <p:nvPr/>
        </p:nvSpPr>
        <p:spPr>
          <a:xfrm>
            <a:off x="2231701" y="1"/>
            <a:ext cx="3780482" cy="49244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uk-UA" sz="2600" b="1" dirty="0">
                <a:ln w="11430"/>
                <a:solidFill>
                  <a:srgbClr val="C00000"/>
                </a:solidFill>
                <a:effectLst>
                  <a:outerShdw blurRad="50800" dist="39000" dir="5460000" algn="tl">
                    <a:srgbClr val="000000">
                      <a:alpha val="38000"/>
                    </a:srgbClr>
                  </a:outerShdw>
                </a:effectLst>
                <a:latin typeface="Arial" pitchFamily="34" charset="0"/>
                <a:cs typeface="Arial" pitchFamily="34" charset="0"/>
              </a:rPr>
              <a:t>Спорт у нашому житті</a:t>
            </a:r>
            <a:endParaRPr lang="ru-RU" sz="2600" b="1" dirty="0">
              <a:ln w="11430"/>
              <a:solidFill>
                <a:srgbClr val="C00000"/>
              </a:solidFill>
              <a:effectLst>
                <a:outerShdw blurRad="50800" dist="39000" dir="5460000" algn="tl">
                  <a:srgbClr val="000000">
                    <a:alpha val="38000"/>
                  </a:srgbClr>
                </a:outerShdw>
              </a:effectLst>
              <a:latin typeface="Arial" pitchFamily="34" charset="0"/>
              <a:cs typeface="Arial" pitchFamily="34" charset="0"/>
            </a:endParaRPr>
          </a:p>
        </p:txBody>
      </p:sp>
      <p:pic>
        <p:nvPicPr>
          <p:cNvPr id="10" name="Рисунок 9" descr="P8231247.JPG"/>
          <p:cNvPicPr>
            <a:picLocks noChangeAspect="1"/>
          </p:cNvPicPr>
          <p:nvPr/>
        </p:nvPicPr>
        <p:blipFill>
          <a:blip r:embed="rId3" cstate="print"/>
          <a:srcRect l="2561" b="12500"/>
          <a:stretch>
            <a:fillRect/>
          </a:stretch>
        </p:blipFill>
        <p:spPr>
          <a:xfrm>
            <a:off x="6011864" y="0"/>
            <a:ext cx="3132137" cy="3158067"/>
          </a:xfrm>
          <a:prstGeom prst="rect">
            <a:avLst/>
          </a:prstGeom>
          <a:ln>
            <a:noFill/>
          </a:ln>
          <a:effectLst>
            <a:outerShdw blurRad="292100" dist="139700" dir="2700000" algn="tl" rotWithShape="0">
              <a:srgbClr val="333333">
                <a:alpha val="65000"/>
              </a:srgbClr>
            </a:outerShdw>
          </a:effectLst>
        </p:spPr>
      </p:pic>
      <p:pic>
        <p:nvPicPr>
          <p:cNvPr id="19461" name="Picture 13" descr="H:\Резерв D\01.11.2014. Фізична культура\12.09.2014. Тиждень фізкультури й спорту\DSC07678.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7702" t="11739" r="14114" b="5301"/>
          <a:stretch>
            <a:fillRect/>
          </a:stretch>
        </p:blipFill>
        <p:spPr bwMode="auto">
          <a:xfrm>
            <a:off x="3671889" y="3189817"/>
            <a:ext cx="1855787"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
          <p:cNvPicPr>
            <a:picLocks noChangeAspect="1" noChangeArrowheads="1"/>
          </p:cNvPicPr>
          <p:nvPr/>
        </p:nvPicPr>
        <p:blipFill>
          <a:blip r:embed="rId5" cstate="print"/>
          <a:srcRect/>
          <a:stretch>
            <a:fillRect/>
          </a:stretch>
        </p:blipFill>
        <p:spPr bwMode="auto">
          <a:xfrm>
            <a:off x="3671889" y="548217"/>
            <a:ext cx="2339975" cy="2639483"/>
          </a:xfrm>
          <a:prstGeom prst="rect">
            <a:avLst/>
          </a:prstGeom>
          <a:ln>
            <a:solidFill>
              <a:schemeClr val="tx1">
                <a:lumMod val="95000"/>
                <a:lumOff val="5000"/>
              </a:schemeClr>
            </a:solidFill>
          </a:ln>
          <a:effectLst>
            <a:outerShdw blurRad="292100" dist="139700" dir="2700000" algn="tl" rotWithShape="0">
              <a:srgbClr val="333333">
                <a:alpha val="65000"/>
              </a:srgbClr>
            </a:outerShdw>
          </a:effectLst>
        </p:spPr>
      </p:pic>
      <p:pic>
        <p:nvPicPr>
          <p:cNvPr id="20" name="Picture 5" descr="IMG_5307"/>
          <p:cNvPicPr>
            <a:picLocks noChangeAspect="1" noChangeArrowheads="1"/>
          </p:cNvPicPr>
          <p:nvPr/>
        </p:nvPicPr>
        <p:blipFill>
          <a:blip r:embed="rId6" cstate="print"/>
          <a:srcRect/>
          <a:stretch>
            <a:fillRect/>
          </a:stretch>
        </p:blipFill>
        <p:spPr bwMode="auto">
          <a:xfrm>
            <a:off x="5472114" y="3189817"/>
            <a:ext cx="3671887" cy="3674533"/>
          </a:xfrm>
          <a:prstGeom prst="rect">
            <a:avLst/>
          </a:prstGeom>
          <a:ln>
            <a:noFill/>
          </a:ln>
          <a:effectLst>
            <a:outerShdw blurRad="292100" dist="139700" dir="2700000" algn="tl" rotWithShape="0">
              <a:srgbClr val="333333">
                <a:alpha val="65000"/>
              </a:srgbClr>
            </a:outerShdw>
          </a:effectLst>
        </p:spPr>
      </p:pic>
      <p:pic>
        <p:nvPicPr>
          <p:cNvPr id="19464" name="Picture 4" descr="K:\1\ФОТО\IMG_256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l="25003" t="16669"/>
          <a:stretch>
            <a:fillRect/>
          </a:stretch>
        </p:blipFill>
        <p:spPr bwMode="auto">
          <a:xfrm>
            <a:off x="3671889" y="4868333"/>
            <a:ext cx="1800225" cy="2000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5" descr="K:\1\ФОТО\IMG_2612.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l="5821" t="23807" r="6668" b="26189"/>
          <a:stretch>
            <a:fillRect/>
          </a:stretch>
        </p:blipFill>
        <p:spPr bwMode="auto">
          <a:xfrm>
            <a:off x="0" y="4696885"/>
            <a:ext cx="3671888" cy="2161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6" descr="K:\1\ФОТО\IMG_7081.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1028701"/>
            <a:ext cx="3671888" cy="367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72979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6" name="Picture 6" descr="K:\1\ФОТО\IMG_7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870575"/>
            <a:ext cx="4938750" cy="3899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8" name="Picture 3" descr="D:\1\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Прямоугольник 10"/>
          <p:cNvSpPr/>
          <p:nvPr/>
        </p:nvSpPr>
        <p:spPr>
          <a:xfrm>
            <a:off x="2555776" y="81033"/>
            <a:ext cx="5544616" cy="70788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uk-UA" sz="4000" b="1" dirty="0">
                <a:ln w="11430"/>
                <a:solidFill>
                  <a:srgbClr val="7030A0"/>
                </a:solidFill>
                <a:effectLst>
                  <a:outerShdw blurRad="50800" dist="39000" dir="5460000" algn="tl">
                    <a:srgbClr val="000000">
                      <a:alpha val="38000"/>
                    </a:srgbClr>
                  </a:outerShdw>
                </a:effectLst>
                <a:cs typeface="Arial" pitchFamily="34" charset="0"/>
              </a:rPr>
              <a:t>Спорт у нашому житті</a:t>
            </a:r>
            <a:endParaRPr lang="ru-RU" sz="4000" b="1" dirty="0">
              <a:ln w="11430"/>
              <a:solidFill>
                <a:srgbClr val="7030A0"/>
              </a:solidFill>
              <a:effectLst>
                <a:outerShdw blurRad="50800" dist="39000" dir="5460000" algn="tl">
                  <a:srgbClr val="000000">
                    <a:alpha val="38000"/>
                  </a:srgbClr>
                </a:outerShdw>
              </a:effectLst>
              <a:cs typeface="Arial" pitchFamily="34" charset="0"/>
            </a:endParaRPr>
          </a:p>
        </p:txBody>
      </p:sp>
      <p:pic>
        <p:nvPicPr>
          <p:cNvPr id="19464" name="Picture 4" descr="K:\1\ФОТО\IMG_256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25003" t="16669"/>
          <a:stretch>
            <a:fillRect/>
          </a:stretch>
        </p:blipFill>
        <p:spPr bwMode="auto">
          <a:xfrm>
            <a:off x="5131926" y="3011021"/>
            <a:ext cx="3741188" cy="3722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5" descr="K:\1\ФОТО\IMG_261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5821" t="23807" r="6668" b="26189"/>
          <a:stretch>
            <a:fillRect/>
          </a:stretch>
        </p:blipFill>
        <p:spPr bwMode="auto">
          <a:xfrm>
            <a:off x="179512" y="932474"/>
            <a:ext cx="3352595" cy="2243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Рисунок 9" descr="P8231247.JPG"/>
          <p:cNvPicPr>
            <a:picLocks noChangeAspect="1"/>
          </p:cNvPicPr>
          <p:nvPr/>
        </p:nvPicPr>
        <p:blipFill>
          <a:blip r:embed="rId6" cstate="print"/>
          <a:srcRect l="2561" b="12500"/>
          <a:stretch>
            <a:fillRect/>
          </a:stretch>
        </p:blipFill>
        <p:spPr>
          <a:xfrm>
            <a:off x="3514195" y="932474"/>
            <a:ext cx="2803069" cy="2180571"/>
          </a:xfrm>
          <a:prstGeom prst="rect">
            <a:avLst/>
          </a:prstGeom>
          <a:ln>
            <a:noFill/>
          </a:ln>
          <a:effectLst>
            <a:outerShdw blurRad="292100" dist="139700" dir="2700000" algn="tl" rotWithShape="0">
              <a:srgbClr val="333333">
                <a:alpha val="0"/>
              </a:srgbClr>
            </a:outerShdw>
          </a:effectLst>
        </p:spPr>
      </p:pic>
      <p:pic>
        <p:nvPicPr>
          <p:cNvPr id="19" name="Picture 4"/>
          <p:cNvPicPr>
            <a:picLocks noChangeAspect="1" noChangeArrowheads="1"/>
          </p:cNvPicPr>
          <p:nvPr/>
        </p:nvPicPr>
        <p:blipFill>
          <a:blip r:embed="rId7" cstate="print"/>
          <a:srcRect/>
          <a:stretch>
            <a:fillRect/>
          </a:stretch>
        </p:blipFill>
        <p:spPr bwMode="auto">
          <a:xfrm>
            <a:off x="6254850" y="932474"/>
            <a:ext cx="2618264" cy="2180571"/>
          </a:xfrm>
          <a:prstGeom prst="rect">
            <a:avLst/>
          </a:prstGeom>
          <a:ln>
            <a:solidFill>
              <a:schemeClr val="tx1">
                <a:lumMod val="95000"/>
                <a:lumOff val="5000"/>
              </a:schemeClr>
            </a:solidFill>
          </a:ln>
          <a:effectLst>
            <a:outerShdw blurRad="292100" dist="139700" dir="2700000" algn="tl" rotWithShape="0">
              <a:srgbClr val="333333">
                <a:alpha val="0"/>
              </a:srgbClr>
            </a:outerShdw>
          </a:effectLst>
        </p:spPr>
      </p:pic>
    </p:spTree>
    <p:extLst>
      <p:ext uri="{BB962C8B-B14F-4D97-AF65-F5344CB8AC3E}">
        <p14:creationId xmlns:p14="http://schemas.microsoft.com/office/powerpoint/2010/main" xmlns="" val="23593105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C00012"/>
          <p:cNvPicPr>
            <a:picLocks noGrp="1" noChangeAspect="1" noChangeArrowheads="1"/>
          </p:cNvPicPr>
          <p:nvPr>
            <p:ph idx="1"/>
          </p:nvPr>
        </p:nvPicPr>
        <p:blipFill>
          <a:blip r:embed="rId2" cstate="print"/>
          <a:srcRect/>
          <a:stretch>
            <a:fillRect/>
          </a:stretch>
        </p:blipFill>
        <p:spPr>
          <a:xfrm>
            <a:off x="0" y="2472267"/>
            <a:ext cx="4033838" cy="4385733"/>
          </a:xfrm>
          <a:effectLst>
            <a:outerShdw blurRad="292100" dist="139700" dir="2700000" algn="tl" rotWithShape="0">
              <a:srgbClr val="333333">
                <a:alpha val="65000"/>
              </a:srgbClr>
            </a:outerShdw>
          </a:effectLst>
        </p:spPr>
      </p:pic>
      <p:pic>
        <p:nvPicPr>
          <p:cNvPr id="23555" name="Picture 4" descr="D:\флешка\Фото\Джура\Фото0548.jpg"/>
          <p:cNvPicPr>
            <a:picLocks noChangeAspect="1" noChangeArrowheads="1"/>
          </p:cNvPicPr>
          <p:nvPr/>
        </p:nvPicPr>
        <p:blipFill>
          <a:blip r:embed="rId3" cstate="print"/>
          <a:srcRect/>
          <a:stretch>
            <a:fillRect/>
          </a:stretch>
        </p:blipFill>
        <p:spPr bwMode="auto">
          <a:xfrm>
            <a:off x="4033838" y="0"/>
            <a:ext cx="5110162" cy="3429000"/>
          </a:xfrm>
          <a:prstGeom prst="rect">
            <a:avLst/>
          </a:prstGeom>
          <a:ln>
            <a:noFill/>
          </a:ln>
          <a:effectLst>
            <a:outerShdw blurRad="292100" dist="139700" dir="2700000" algn="tl" rotWithShape="0">
              <a:srgbClr val="333333">
                <a:alpha val="65000"/>
              </a:srgbClr>
            </a:outerShdw>
          </a:effectLst>
        </p:spPr>
      </p:pic>
      <p:pic>
        <p:nvPicPr>
          <p:cNvPr id="33796"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04038" y="3429000"/>
            <a:ext cx="223996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Скругленный прямоугольник 7"/>
          <p:cNvSpPr/>
          <p:nvPr/>
        </p:nvSpPr>
        <p:spPr>
          <a:xfrm>
            <a:off x="-809640" y="558792"/>
            <a:ext cx="4843476" cy="17250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Bef>
                <a:spcPts val="0"/>
              </a:spcBef>
              <a:spcAft>
                <a:spcPts val="0"/>
              </a:spcAft>
              <a:defRPr/>
            </a:pPr>
            <a:r>
              <a:rPr lang="uk-UA" sz="2600" b="1" dirty="0">
                <a:ln w="11430"/>
                <a:solidFill>
                  <a:srgbClr val="C00000"/>
                </a:solidFill>
                <a:effectLst>
                  <a:outerShdw blurRad="50800" dist="39000" dir="5460000" algn="tl">
                    <a:srgbClr val="000000">
                      <a:alpha val="38000"/>
                    </a:srgbClr>
                  </a:outerShdw>
                </a:effectLst>
              </a:rPr>
              <a:t>ВІЙСЬКОВО-</a:t>
            </a:r>
          </a:p>
          <a:p>
            <a:pPr algn="r" fontAlgn="auto">
              <a:spcBef>
                <a:spcPts val="0"/>
              </a:spcBef>
              <a:spcAft>
                <a:spcPts val="0"/>
              </a:spcAft>
              <a:defRPr/>
            </a:pPr>
            <a:r>
              <a:rPr lang="uk-UA" sz="2600" b="1" dirty="0">
                <a:ln w="11430"/>
                <a:solidFill>
                  <a:srgbClr val="C00000"/>
                </a:solidFill>
                <a:effectLst>
                  <a:outerShdw blurRad="50800" dist="39000" dir="5460000" algn="tl">
                    <a:srgbClr val="000000">
                      <a:alpha val="38000"/>
                    </a:srgbClr>
                  </a:outerShdw>
                </a:effectLst>
              </a:rPr>
              <a:t>ПАТРІОТИЧНА</a:t>
            </a:r>
            <a:r>
              <a:rPr lang="uk-UA"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r" fontAlgn="auto">
              <a:spcBef>
                <a:spcPts val="0"/>
              </a:spcBef>
              <a:spcAft>
                <a:spcPts val="0"/>
              </a:spcAft>
              <a:defRPr/>
            </a:pPr>
            <a:r>
              <a:rPr lang="uk-UA" sz="2400" b="1" i="1" dirty="0">
                <a:ln w="11430"/>
                <a:solidFill>
                  <a:srgbClr val="C00000"/>
                </a:solidFill>
                <a:effectLst>
                  <a:outerShdw blurRad="50800" dist="39000" dir="5460000" algn="tl">
                    <a:srgbClr val="000000">
                      <a:alpha val="38000"/>
                    </a:srgbClr>
                  </a:outerShdw>
                </a:effectLst>
              </a:rPr>
              <a:t>ГРА</a:t>
            </a:r>
            <a:r>
              <a:rPr lang="uk-UA" sz="2800" b="1" dirty="0">
                <a:ln w="11430"/>
                <a:solidFill>
                  <a:srgbClr val="C00000"/>
                </a:solidFill>
                <a:effectLst>
                  <a:outerShdw blurRad="50800" dist="39000" dir="5460000" algn="tl">
                    <a:srgbClr val="000000">
                      <a:alpha val="38000"/>
                    </a:srgbClr>
                  </a:outerShdw>
                </a:effectLst>
              </a:rPr>
              <a:t> “ДЖУРА”</a:t>
            </a:r>
            <a:endParaRPr lang="ru-RU" sz="2800" b="1" dirty="0">
              <a:ln w="11430"/>
              <a:solidFill>
                <a:srgbClr val="C00000"/>
              </a:solidFill>
              <a:effectLst>
                <a:outerShdw blurRad="50800" dist="39000" dir="5460000" algn="tl">
                  <a:srgbClr val="000000">
                    <a:alpha val="38000"/>
                  </a:srgbClr>
                </a:outerShdw>
              </a:effectLst>
            </a:endParaRPr>
          </a:p>
        </p:txBody>
      </p:sp>
      <p:pic>
        <p:nvPicPr>
          <p:cNvPr id="10" name="Picture 2" descr="DSC00010"/>
          <p:cNvPicPr>
            <a:picLocks noChangeAspect="1" noChangeArrowheads="1"/>
          </p:cNvPicPr>
          <p:nvPr/>
        </p:nvPicPr>
        <p:blipFill>
          <a:blip r:embed="rId5" cstate="print"/>
          <a:srcRect t="6520"/>
          <a:stretch>
            <a:fillRect/>
          </a:stretch>
        </p:blipFill>
        <p:spPr bwMode="auto">
          <a:xfrm>
            <a:off x="4033838" y="3429000"/>
            <a:ext cx="2916237" cy="3429000"/>
          </a:xfrm>
          <a:prstGeom prst="rect">
            <a:avLst/>
          </a:prstGeom>
          <a:ln>
            <a:noFill/>
          </a:ln>
          <a:effectLst>
            <a:outerShdw blurRad="292100" dist="139700" dir="2700000" algn="tl" rotWithShape="0">
              <a:srgbClr val="333333">
                <a:alpha val="65000"/>
              </a:srgbClr>
            </a:outerShdw>
          </a:effectLst>
        </p:spPr>
      </p:pic>
      <p:pic>
        <p:nvPicPr>
          <p:cNvPr id="33799" name="Picture 2"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0"/>
            <a:ext cx="2419350" cy="935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13027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75689"/>
            <a:ext cx="6645424" cy="946663"/>
          </a:xfrm>
        </p:spPr>
        <p:txBody>
          <a:bodyPr>
            <a:noAutofit/>
          </a:bodyPr>
          <a:lstStyle/>
          <a:p>
            <a:r>
              <a:rPr lang="uk-UA" sz="3200" b="1" dirty="0" smtClean="0">
                <a:solidFill>
                  <a:srgbClr val="421C5E"/>
                </a:solidFill>
              </a:rPr>
              <a:t>Забезпечення співпраці з громадськими організаціями</a:t>
            </a:r>
            <a:endParaRPr lang="ru-RU" sz="3200" b="1" dirty="0">
              <a:solidFill>
                <a:srgbClr val="421C5E"/>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Прямоугольник 2"/>
          <p:cNvSpPr/>
          <p:nvPr/>
        </p:nvSpPr>
        <p:spPr>
          <a:xfrm>
            <a:off x="683568" y="1268760"/>
            <a:ext cx="7848872" cy="5262979"/>
          </a:xfrm>
          <a:prstGeom prst="rect">
            <a:avLst/>
          </a:prstGeom>
        </p:spPr>
        <p:txBody>
          <a:bodyPr wrap="square">
            <a:spAutoFit/>
          </a:bodyPr>
          <a:lstStyle/>
          <a:p>
            <a:r>
              <a:rPr lang="uk-UA" sz="2400" b="1" dirty="0" smtClean="0">
                <a:solidFill>
                  <a:srgbClr val="421C5E"/>
                </a:solidFill>
              </a:rPr>
              <a:t>1. </a:t>
            </a:r>
            <a:r>
              <a:rPr lang="uk-UA" sz="2400" b="1" dirty="0" err="1">
                <a:solidFill>
                  <a:srgbClr val="421C5E"/>
                </a:solidFill>
              </a:rPr>
              <a:t>Южноукраїнська</a:t>
            </a:r>
            <a:r>
              <a:rPr lang="uk-UA" sz="2400" b="1" dirty="0">
                <a:solidFill>
                  <a:srgbClr val="421C5E"/>
                </a:solidFill>
              </a:rPr>
              <a:t> міська Спілка ветеранів Афганістану (воїнів – інтернаціоналістів)</a:t>
            </a:r>
            <a:endParaRPr lang="ru-RU" sz="2400" b="1" dirty="0">
              <a:solidFill>
                <a:srgbClr val="421C5E"/>
              </a:solidFill>
            </a:endParaRPr>
          </a:p>
          <a:p>
            <a:r>
              <a:rPr lang="uk-UA" sz="2400" b="1" dirty="0">
                <a:solidFill>
                  <a:srgbClr val="421C5E"/>
                </a:solidFill>
              </a:rPr>
              <a:t>2. </a:t>
            </a:r>
            <a:r>
              <a:rPr lang="uk-UA" sz="2400" b="1" dirty="0" err="1">
                <a:solidFill>
                  <a:srgbClr val="421C5E"/>
                </a:solidFill>
              </a:rPr>
              <a:t>Южноукраїнська</a:t>
            </a:r>
            <a:r>
              <a:rPr lang="uk-UA" sz="2400" b="1" dirty="0">
                <a:solidFill>
                  <a:srgbClr val="421C5E"/>
                </a:solidFill>
              </a:rPr>
              <a:t> міська організація Товариства Червоний Хрест України </a:t>
            </a:r>
            <a:endParaRPr lang="ru-RU" sz="2400" b="1" dirty="0">
              <a:solidFill>
                <a:srgbClr val="421C5E"/>
              </a:solidFill>
            </a:endParaRPr>
          </a:p>
          <a:p>
            <a:r>
              <a:rPr lang="uk-UA" sz="2400" b="1" dirty="0">
                <a:solidFill>
                  <a:srgbClr val="421C5E"/>
                </a:solidFill>
              </a:rPr>
              <a:t>3. </a:t>
            </a:r>
            <a:r>
              <a:rPr lang="uk-UA" sz="2400" b="1" dirty="0" err="1">
                <a:solidFill>
                  <a:srgbClr val="421C5E"/>
                </a:solidFill>
              </a:rPr>
              <a:t>Южноукраїнська</a:t>
            </a:r>
            <a:r>
              <a:rPr lang="uk-UA" sz="2400" b="1" dirty="0">
                <a:solidFill>
                  <a:srgbClr val="421C5E"/>
                </a:solidFill>
              </a:rPr>
              <a:t> міська організація  ветеранів війни, праці та збройних сил  Організації ветеранів України   </a:t>
            </a:r>
            <a:endParaRPr lang="ru-RU" sz="2400" b="1" dirty="0">
              <a:solidFill>
                <a:srgbClr val="421C5E"/>
              </a:solidFill>
            </a:endParaRPr>
          </a:p>
          <a:p>
            <a:r>
              <a:rPr lang="uk-UA" sz="2400" b="1" dirty="0">
                <a:solidFill>
                  <a:srgbClr val="421C5E"/>
                </a:solidFill>
              </a:rPr>
              <a:t>4. </a:t>
            </a:r>
            <a:r>
              <a:rPr lang="uk-UA" sz="2400" b="1" dirty="0" err="1">
                <a:solidFill>
                  <a:srgbClr val="421C5E"/>
                </a:solidFill>
              </a:rPr>
              <a:t>Южноукраїнська</a:t>
            </a:r>
            <a:r>
              <a:rPr lang="uk-UA" sz="2400" b="1" dirty="0">
                <a:solidFill>
                  <a:srgbClr val="421C5E"/>
                </a:solidFill>
              </a:rPr>
              <a:t> міська організація Всеукраїнської громадської організації інвалідів «Союз Чорнобиль України»</a:t>
            </a:r>
            <a:endParaRPr lang="ru-RU" sz="2400" b="1" dirty="0">
              <a:solidFill>
                <a:srgbClr val="421C5E"/>
              </a:solidFill>
            </a:endParaRPr>
          </a:p>
          <a:p>
            <a:r>
              <a:rPr lang="uk-UA" sz="2400" b="1" dirty="0">
                <a:solidFill>
                  <a:srgbClr val="421C5E"/>
                </a:solidFill>
              </a:rPr>
              <a:t>5 </a:t>
            </a:r>
            <a:r>
              <a:rPr lang="uk-UA" sz="2400" b="1" dirty="0" err="1">
                <a:solidFill>
                  <a:srgbClr val="421C5E"/>
                </a:solidFill>
              </a:rPr>
              <a:t>Южноукраїнська</a:t>
            </a:r>
            <a:r>
              <a:rPr lang="uk-UA" sz="2400" b="1" dirty="0">
                <a:solidFill>
                  <a:srgbClr val="421C5E"/>
                </a:solidFill>
              </a:rPr>
              <a:t> міська громадська організація волонтерів «Мирне небо»</a:t>
            </a:r>
            <a:endParaRPr lang="ru-RU" sz="2400" b="1" dirty="0">
              <a:solidFill>
                <a:srgbClr val="421C5E"/>
              </a:solidFill>
            </a:endParaRPr>
          </a:p>
          <a:p>
            <a:r>
              <a:rPr lang="uk-UA" sz="2400" b="1" dirty="0">
                <a:solidFill>
                  <a:srgbClr val="421C5E"/>
                </a:solidFill>
              </a:rPr>
              <a:t>6. </a:t>
            </a:r>
            <a:r>
              <a:rPr lang="uk-UA" sz="2400" b="1" dirty="0" err="1">
                <a:solidFill>
                  <a:srgbClr val="421C5E"/>
                </a:solidFill>
              </a:rPr>
              <a:t>Южноукраїнська</a:t>
            </a:r>
            <a:r>
              <a:rPr lang="uk-UA" sz="2400" b="1" dirty="0">
                <a:solidFill>
                  <a:srgbClr val="421C5E"/>
                </a:solidFill>
              </a:rPr>
              <a:t> міська організація українського козацтва </a:t>
            </a:r>
            <a:r>
              <a:rPr lang="uk-UA" sz="2400" b="1" dirty="0" err="1">
                <a:solidFill>
                  <a:srgbClr val="421C5E"/>
                </a:solidFill>
              </a:rPr>
              <a:t>Буго-Гардова</a:t>
            </a:r>
            <a:r>
              <a:rPr lang="uk-UA" sz="2400" b="1" dirty="0">
                <a:solidFill>
                  <a:srgbClr val="421C5E"/>
                </a:solidFill>
              </a:rPr>
              <a:t> паланка  </a:t>
            </a:r>
            <a:endParaRPr lang="ru-RU" sz="2400" b="1" dirty="0">
              <a:solidFill>
                <a:srgbClr val="421C5E"/>
              </a:solidFill>
            </a:endParaRPr>
          </a:p>
        </p:txBody>
      </p:sp>
    </p:spTree>
    <p:extLst>
      <p:ext uri="{BB962C8B-B14F-4D97-AF65-F5344CB8AC3E}">
        <p14:creationId xmlns:p14="http://schemas.microsoft.com/office/powerpoint/2010/main" xmlns="" val="130960831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91220112125"/>
          <p:cNvPicPr>
            <a:picLocks noChangeAspect="1" noChangeArrowheads="1"/>
          </p:cNvPicPr>
          <p:nvPr/>
        </p:nvPicPr>
        <p:blipFill>
          <a:blip r:embed="rId2" cstate="print"/>
          <a:srcRect/>
          <a:stretch>
            <a:fillRect/>
          </a:stretch>
        </p:blipFill>
        <p:spPr bwMode="auto">
          <a:xfrm>
            <a:off x="6365876" y="2233085"/>
            <a:ext cx="2778125" cy="2391833"/>
          </a:xfrm>
          <a:prstGeom prst="rect">
            <a:avLst/>
          </a:prstGeom>
          <a:ln>
            <a:noFill/>
          </a:ln>
          <a:effectLst>
            <a:outerShdw blurRad="292100" dist="139700" dir="2700000" algn="tl" rotWithShape="0">
              <a:srgbClr val="333333">
                <a:alpha val="65000"/>
              </a:srgbClr>
            </a:outerShdw>
          </a:effectLst>
        </p:spPr>
      </p:pic>
      <p:pic>
        <p:nvPicPr>
          <p:cNvPr id="5" name="Picture 5" descr="091220112113"/>
          <p:cNvPicPr>
            <a:picLocks noChangeAspect="1" noChangeArrowheads="1"/>
          </p:cNvPicPr>
          <p:nvPr/>
        </p:nvPicPr>
        <p:blipFill>
          <a:blip r:embed="rId3" cstate="print"/>
          <a:srcRect/>
          <a:stretch>
            <a:fillRect/>
          </a:stretch>
        </p:blipFill>
        <p:spPr bwMode="auto">
          <a:xfrm>
            <a:off x="6365876" y="0"/>
            <a:ext cx="2778125" cy="2317751"/>
          </a:xfrm>
          <a:prstGeom prst="rect">
            <a:avLst/>
          </a:prstGeom>
          <a:ln>
            <a:noFill/>
          </a:ln>
          <a:effectLst>
            <a:outerShdw blurRad="292100" dist="139700" dir="2700000" algn="tl" rotWithShape="0">
              <a:srgbClr val="333333">
                <a:alpha val="65000"/>
              </a:srgbClr>
            </a:outerShdw>
          </a:effectLst>
        </p:spPr>
      </p:pic>
      <p:pic>
        <p:nvPicPr>
          <p:cNvPr id="6" name="Picture 4" descr="091020123689"/>
          <p:cNvPicPr>
            <a:picLocks noChangeAspect="1" noChangeArrowheads="1"/>
          </p:cNvPicPr>
          <p:nvPr/>
        </p:nvPicPr>
        <p:blipFill>
          <a:blip r:embed="rId4" cstate="print"/>
          <a:srcRect/>
          <a:stretch>
            <a:fillRect/>
          </a:stretch>
        </p:blipFill>
        <p:spPr bwMode="auto">
          <a:xfrm>
            <a:off x="0" y="1276352"/>
            <a:ext cx="6365875" cy="5581649"/>
          </a:xfrm>
          <a:prstGeom prst="rect">
            <a:avLst/>
          </a:prstGeom>
          <a:ln>
            <a:noFill/>
          </a:ln>
          <a:effectLst>
            <a:outerShdw blurRad="292100" dist="139700" dir="2700000" algn="tl" rotWithShape="0">
              <a:srgbClr val="333333">
                <a:alpha val="65000"/>
              </a:srgbClr>
            </a:outerShdw>
          </a:effectLst>
        </p:spPr>
      </p:pic>
      <p:pic>
        <p:nvPicPr>
          <p:cNvPr id="7" name="Picture 5" descr="091020123690"/>
          <p:cNvPicPr>
            <a:picLocks noChangeAspect="1" noChangeArrowheads="1"/>
          </p:cNvPicPr>
          <p:nvPr/>
        </p:nvPicPr>
        <p:blipFill>
          <a:blip r:embed="rId5" cstate="print"/>
          <a:srcRect/>
          <a:stretch>
            <a:fillRect/>
          </a:stretch>
        </p:blipFill>
        <p:spPr bwMode="auto">
          <a:xfrm>
            <a:off x="6365876" y="4506384"/>
            <a:ext cx="2778125" cy="2351616"/>
          </a:xfrm>
          <a:prstGeom prst="rect">
            <a:avLst/>
          </a:prstGeom>
          <a:ln>
            <a:noFill/>
          </a:ln>
          <a:effectLst>
            <a:outerShdw blurRad="292100" dist="139700" dir="2700000" algn="tl" rotWithShape="0">
              <a:srgbClr val="333333">
                <a:alpha val="65000"/>
              </a:srgbClr>
            </a:outerShdw>
          </a:effectLst>
        </p:spPr>
      </p:pic>
      <p:sp>
        <p:nvSpPr>
          <p:cNvPr id="8" name="Rectangle 2"/>
          <p:cNvSpPr>
            <a:spLocks noGrp="1" noChangeArrowheads="1"/>
          </p:cNvSpPr>
          <p:nvPr>
            <p:ph type="title"/>
          </p:nvPr>
        </p:nvSpPr>
        <p:spPr>
          <a:xfrm>
            <a:off x="468313" y="1"/>
            <a:ext cx="5897562" cy="1276351"/>
          </a:xfrm>
        </p:spPr>
        <p:txBody>
          <a:bodyPr rtlCol="0">
            <a:normAutofit fontScale="90000"/>
          </a:bodyPr>
          <a:lstStyle/>
          <a:p>
            <a:pPr algn="r" eaLnBrk="1" fontAlgn="auto" hangingPunct="1">
              <a:spcAft>
                <a:spcPts val="0"/>
              </a:spcAft>
              <a:defRPr/>
            </a:pP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100" b="1" dirty="0" smtClean="0">
                <a:solidFill>
                  <a:srgbClr val="6E2808"/>
                </a:solidFill>
              </a:rPr>
              <a:t/>
            </a:r>
            <a:br>
              <a:rPr lang="uk-UA" sz="100" b="1" dirty="0" smtClean="0">
                <a:solidFill>
                  <a:srgbClr val="6E2808"/>
                </a:solidFill>
              </a:rPr>
            </a:br>
            <a:r>
              <a:rPr lang="uk-UA" sz="2400" b="1" dirty="0" smtClean="0">
                <a:solidFill>
                  <a:srgbClr val="6E2808"/>
                </a:solidFill>
              </a:rPr>
              <a:t>СПІВПРАЦЯ</a:t>
            </a:r>
            <a:r>
              <a:rPr lang="uk-UA" sz="3600" b="1" dirty="0" smtClean="0">
                <a:solidFill>
                  <a:srgbClr val="6E2808"/>
                </a:solidFill>
              </a:rPr>
              <a:t> </a:t>
            </a:r>
            <a:br>
              <a:rPr lang="uk-UA" sz="3600" b="1" dirty="0" smtClean="0">
                <a:solidFill>
                  <a:srgbClr val="6E2808"/>
                </a:solidFill>
              </a:rPr>
            </a:br>
            <a:r>
              <a:rPr lang="uk-UA" sz="2900" b="1" dirty="0" smtClean="0">
                <a:solidFill>
                  <a:srgbClr val="6E2808"/>
                </a:solidFill>
              </a:rPr>
              <a:t>З</a:t>
            </a:r>
            <a:r>
              <a:rPr lang="uk-UA" sz="3600" b="1" dirty="0" smtClean="0">
                <a:solidFill>
                  <a:srgbClr val="6E2808"/>
                </a:solidFill>
              </a:rPr>
              <a:t> </a:t>
            </a:r>
            <a:r>
              <a:rPr lang="uk-UA" sz="3100" b="1" i="1" dirty="0" smtClean="0">
                <a:solidFill>
                  <a:srgbClr val="6E2808"/>
                </a:solidFill>
              </a:rPr>
              <a:t>ПРАВООХОРОННИМИ </a:t>
            </a:r>
            <a:br>
              <a:rPr lang="uk-UA" sz="3100" b="1" i="1" dirty="0" smtClean="0">
                <a:solidFill>
                  <a:srgbClr val="6E2808"/>
                </a:solidFill>
              </a:rPr>
            </a:br>
            <a:r>
              <a:rPr lang="uk-UA" sz="3100" b="1" i="1" dirty="0" smtClean="0">
                <a:solidFill>
                  <a:srgbClr val="6E2808"/>
                </a:solidFill>
              </a:rPr>
              <a:t>ОРГАНАМИ</a:t>
            </a:r>
            <a:endParaRPr lang="ru-RU" sz="3100" b="1" i="1" dirty="0">
              <a:solidFill>
                <a:srgbClr val="6E2808"/>
              </a:solidFill>
            </a:endParaRPr>
          </a:p>
        </p:txBody>
      </p:sp>
      <p:pic>
        <p:nvPicPr>
          <p:cNvPr id="30727" name="Picture 2"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 y="0"/>
            <a:ext cx="2957513" cy="1204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139517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Диаграмма 7"/>
          <p:cNvGraphicFramePr/>
          <p:nvPr/>
        </p:nvGraphicFramePr>
        <p:xfrm>
          <a:off x="214282" y="357166"/>
          <a:ext cx="8929718" cy="65008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17587417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TextBox 2"/>
          <p:cNvSpPr txBox="1">
            <a:spLocks noChangeArrowheads="1"/>
          </p:cNvSpPr>
          <p:nvPr/>
        </p:nvSpPr>
        <p:spPr bwMode="auto">
          <a:xfrm>
            <a:off x="0" y="319618"/>
            <a:ext cx="5111750" cy="1969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uk-UA" b="1">
                <a:solidFill>
                  <a:srgbClr val="6E2808"/>
                </a:solidFill>
              </a:rPr>
              <a:t>РОБОТА </a:t>
            </a:r>
          </a:p>
          <a:p>
            <a:pPr algn="r" eaLnBrk="1" hangingPunct="1"/>
            <a:r>
              <a:rPr lang="uk-UA" sz="2600" b="1" i="1">
                <a:solidFill>
                  <a:srgbClr val="6E2808"/>
                </a:solidFill>
              </a:rPr>
              <a:t>РАДИ ГІМНАЗІЇ, </a:t>
            </a:r>
          </a:p>
          <a:p>
            <a:pPr algn="r" eaLnBrk="1" hangingPunct="1"/>
            <a:r>
              <a:rPr lang="uk-UA" sz="2200" b="1">
                <a:solidFill>
                  <a:srgbClr val="6E2808"/>
                </a:solidFill>
              </a:rPr>
              <a:t>ЗАГАЛЬНОГІМНАЗІЙНОГО</a:t>
            </a:r>
            <a:r>
              <a:rPr lang="uk-UA" b="1" i="1">
                <a:solidFill>
                  <a:srgbClr val="6E2808"/>
                </a:solidFill>
              </a:rPr>
              <a:t> </a:t>
            </a:r>
          </a:p>
          <a:p>
            <a:pPr algn="r" eaLnBrk="1" hangingPunct="1"/>
            <a:r>
              <a:rPr lang="uk-UA" sz="2800" b="1" i="1">
                <a:solidFill>
                  <a:srgbClr val="6E2808"/>
                </a:solidFill>
              </a:rPr>
              <a:t>БАТЬКІВСЬКОГО </a:t>
            </a:r>
          </a:p>
          <a:p>
            <a:pPr algn="r" eaLnBrk="1" hangingPunct="1"/>
            <a:r>
              <a:rPr lang="uk-UA" sz="2800" b="1" i="1">
                <a:solidFill>
                  <a:srgbClr val="6E2808"/>
                </a:solidFill>
              </a:rPr>
              <a:t>КОМІТЕТУ</a:t>
            </a:r>
            <a:endParaRPr lang="ru-RU" sz="2800" b="1" i="1">
              <a:solidFill>
                <a:srgbClr val="6E2808"/>
              </a:solidFill>
            </a:endParaRPr>
          </a:p>
        </p:txBody>
      </p:sp>
      <p:pic>
        <p:nvPicPr>
          <p:cNvPr id="39940" name="Picture 4" descr="K:\1\DSC0768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27500" y="3096685"/>
            <a:ext cx="5016500" cy="3761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5" descr="K:\1\DSC0769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11750" y="1"/>
            <a:ext cx="4032250" cy="311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2" name="Picture 7" descr="G:\1\DSC0769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r="14815"/>
          <a:stretch>
            <a:fillRect/>
          </a:stretch>
        </p:blipFill>
        <p:spPr bwMode="auto">
          <a:xfrm>
            <a:off x="0" y="3096685"/>
            <a:ext cx="4125913" cy="3761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729055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1701800"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7" name="Picture 5" descr="C:\Users\EL\Desktop\denova.jpg"/>
          <p:cNvPicPr>
            <a:picLocks noChangeAspect="1" noChangeArrowheads="1"/>
          </p:cNvPicPr>
          <p:nvPr/>
        </p:nvPicPr>
        <p:blipFill>
          <a:blip r:embed="rId3" cstate="print">
            <a:clrChange>
              <a:clrFrom>
                <a:srgbClr val="C5E7F1"/>
              </a:clrFrom>
              <a:clrTo>
                <a:srgbClr val="C5E7F1">
                  <a:alpha val="0"/>
                </a:srgbClr>
              </a:clrTo>
            </a:clrChange>
            <a:extLst>
              <a:ext uri="{28A0092B-C50C-407E-A947-70E740481C1C}">
                <a14:useLocalDpi xmlns:a14="http://schemas.microsoft.com/office/drawing/2010/main" xmlns="" val="0"/>
              </a:ext>
            </a:extLst>
          </a:blip>
          <a:srcRect t="2917"/>
          <a:stretch>
            <a:fillRect/>
          </a:stretch>
        </p:blipFill>
        <p:spPr bwMode="auto">
          <a:xfrm>
            <a:off x="0" y="3429000"/>
            <a:ext cx="15938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8" descr="C:\Users\EL\Desktop\polischuk_t_p.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333" t="7625" r="3333"/>
          <a:stretch>
            <a:fillRect/>
          </a:stretch>
        </p:blipFill>
        <p:spPr bwMode="auto">
          <a:xfrm>
            <a:off x="1522413" y="3429000"/>
            <a:ext cx="151606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9" descr="C:\Users\EL\Desktop\cke_173.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80839" y="5899"/>
            <a:ext cx="161448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Picture 10" descr="C:\Users\EL\Desktop\cke_179.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29851" y="5899"/>
            <a:ext cx="15509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2" name="Picture 11" descr="C:\Users\EL\Desktop\cke_68.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l="3014" t="2078" r="55872"/>
          <a:stretch>
            <a:fillRect/>
          </a:stretch>
        </p:blipFill>
        <p:spPr bwMode="auto">
          <a:xfrm>
            <a:off x="2957512" y="3365907"/>
            <a:ext cx="14351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3" name="Picture 11" descr="C:\Users\EL\Desktop\cke_68.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l="50900" r="2113"/>
          <a:stretch>
            <a:fillRect/>
          </a:stretch>
        </p:blipFill>
        <p:spPr bwMode="auto">
          <a:xfrm>
            <a:off x="7708900" y="0"/>
            <a:ext cx="14351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4" name="Picture 13" descr="C:\Users\EL\Desktop\cke_7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l="64714" t="438" r="2916" b="16959"/>
          <a:stretch>
            <a:fillRect/>
          </a:stretch>
        </p:blipFill>
        <p:spPr bwMode="auto">
          <a:xfrm>
            <a:off x="5940152" y="3429000"/>
            <a:ext cx="1614488" cy="347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5" name="Picture 13" descr="C:\Users\EL\Desktop\cke_7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l="32787" t="13451" r="34843"/>
          <a:stretch>
            <a:fillRect/>
          </a:stretch>
        </p:blipFill>
        <p:spPr bwMode="auto">
          <a:xfrm>
            <a:off x="7621588" y="3429000"/>
            <a:ext cx="15224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7" name="TextBox 15"/>
          <p:cNvSpPr txBox="1">
            <a:spLocks noChangeArrowheads="1"/>
          </p:cNvSpPr>
          <p:nvPr/>
        </p:nvSpPr>
        <p:spPr bwMode="auto">
          <a:xfrm>
            <a:off x="1" y="558800"/>
            <a:ext cx="2957513"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uk-UA" b="1">
                <a:solidFill>
                  <a:srgbClr val="6E2808"/>
                </a:solidFill>
              </a:rPr>
              <a:t>ДЯКУЄМО</a:t>
            </a:r>
            <a:r>
              <a:rPr lang="uk-UA" sz="2400" b="1">
                <a:solidFill>
                  <a:srgbClr val="6E2808"/>
                </a:solidFill>
              </a:rPr>
              <a:t> за ПРАЦЮ,</a:t>
            </a:r>
          </a:p>
          <a:p>
            <a:pPr algn="r" eaLnBrk="1" hangingPunct="1"/>
            <a:r>
              <a:rPr lang="uk-UA" b="1">
                <a:solidFill>
                  <a:srgbClr val="6E2808"/>
                </a:solidFill>
              </a:rPr>
              <a:t>ЗА</a:t>
            </a:r>
            <a:r>
              <a:rPr lang="uk-UA" sz="2400" b="1">
                <a:solidFill>
                  <a:srgbClr val="6E2808"/>
                </a:solidFill>
              </a:rPr>
              <a:t> </a:t>
            </a:r>
            <a:r>
              <a:rPr lang="uk-UA" sz="2000" b="1" i="1">
                <a:solidFill>
                  <a:srgbClr val="6E2808"/>
                </a:solidFill>
              </a:rPr>
              <a:t>ЗАТИШОК</a:t>
            </a:r>
            <a:r>
              <a:rPr lang="uk-UA" sz="2000" b="1">
                <a:solidFill>
                  <a:srgbClr val="6E2808"/>
                </a:solidFill>
              </a:rPr>
              <a:t>, </a:t>
            </a:r>
          </a:p>
          <a:p>
            <a:pPr algn="r" eaLnBrk="1" hangingPunct="1"/>
            <a:r>
              <a:rPr lang="uk-UA" sz="2000" b="1" i="1">
                <a:solidFill>
                  <a:srgbClr val="6E2808"/>
                </a:solidFill>
              </a:rPr>
              <a:t>ЧИСТОТУ</a:t>
            </a:r>
            <a:r>
              <a:rPr lang="uk-UA" sz="2400" b="1">
                <a:solidFill>
                  <a:srgbClr val="6E2808"/>
                </a:solidFill>
              </a:rPr>
              <a:t> </a:t>
            </a:r>
          </a:p>
          <a:p>
            <a:pPr algn="r" eaLnBrk="1" hangingPunct="1"/>
            <a:r>
              <a:rPr lang="uk-UA" sz="1600" b="1">
                <a:solidFill>
                  <a:srgbClr val="6E2808"/>
                </a:solidFill>
              </a:rPr>
              <a:t>ТА</a:t>
            </a:r>
            <a:r>
              <a:rPr lang="uk-UA" sz="2000" b="1">
                <a:solidFill>
                  <a:srgbClr val="6E2808"/>
                </a:solidFill>
              </a:rPr>
              <a:t> </a:t>
            </a:r>
            <a:r>
              <a:rPr lang="uk-UA" sz="2000" b="1" i="1">
                <a:solidFill>
                  <a:srgbClr val="6E2808"/>
                </a:solidFill>
              </a:rPr>
              <a:t>СПОКІЙ</a:t>
            </a:r>
            <a:r>
              <a:rPr lang="uk-UA" sz="1600" b="1">
                <a:solidFill>
                  <a:srgbClr val="6E2808"/>
                </a:solidFill>
              </a:rPr>
              <a:t> </a:t>
            </a:r>
          </a:p>
          <a:p>
            <a:pPr algn="r" eaLnBrk="1" hangingPunct="1"/>
            <a:r>
              <a:rPr lang="uk-UA" sz="1600" b="1">
                <a:solidFill>
                  <a:srgbClr val="6E2808"/>
                </a:solidFill>
              </a:rPr>
              <a:t>У </a:t>
            </a:r>
            <a:r>
              <a:rPr lang="uk-UA" sz="2000" b="1">
                <a:solidFill>
                  <a:srgbClr val="6E2808"/>
                </a:solidFill>
              </a:rPr>
              <a:t>НАШІЙ </a:t>
            </a:r>
            <a:r>
              <a:rPr lang="uk-UA" sz="2000" b="1" i="1">
                <a:solidFill>
                  <a:srgbClr val="6E2808"/>
                </a:solidFill>
              </a:rPr>
              <a:t>ОСЕЛІ!</a:t>
            </a:r>
            <a:endParaRPr lang="ru-RU" sz="2000" b="1" i="1">
              <a:solidFill>
                <a:srgbClr val="6E2808"/>
              </a:solidFill>
            </a:endParaRPr>
          </a:p>
        </p:txBody>
      </p:sp>
      <p:pic>
        <p:nvPicPr>
          <p:cNvPr id="14" name="Рисунок 13" descr="P6210829.JPG"/>
          <p:cNvPicPr>
            <a:picLocks noChangeAspect="1"/>
          </p:cNvPicPr>
          <p:nvPr/>
        </p:nvPicPr>
        <p:blipFill>
          <a:blip r:embed="rId9" cstate="print"/>
          <a:stretch>
            <a:fillRect/>
          </a:stretch>
        </p:blipFill>
        <p:spPr>
          <a:xfrm>
            <a:off x="4283968" y="3540889"/>
            <a:ext cx="1656184" cy="3182804"/>
          </a:xfrm>
          <a:prstGeom prst="ellipse">
            <a:avLst/>
          </a:prstGeom>
          <a:ln>
            <a:noFill/>
          </a:ln>
          <a:effectLst>
            <a:softEdge rad="112500"/>
          </a:effectLst>
        </p:spPr>
      </p:pic>
      <p:sp>
        <p:nvSpPr>
          <p:cNvPr id="3" name="Горизонтальный свиток 2"/>
          <p:cNvSpPr/>
          <p:nvPr/>
        </p:nvSpPr>
        <p:spPr>
          <a:xfrm>
            <a:off x="4427984" y="5712048"/>
            <a:ext cx="1440160" cy="1196752"/>
          </a:xfrm>
          <a:prstGeom prst="horizontalScroll">
            <a:avLst>
              <a:gd name="adj" fmla="val 9312"/>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dirty="0" err="1" smtClean="0">
                <a:solidFill>
                  <a:schemeClr val="tx1"/>
                </a:solidFill>
                <a:latin typeface="Times New Roman" pitchFamily="18" charset="0"/>
                <a:cs typeface="Times New Roman" pitchFamily="18" charset="0"/>
              </a:rPr>
              <a:t>Сторчаус</a:t>
            </a:r>
            <a:r>
              <a:rPr lang="uk-UA" sz="1200" b="1" dirty="0" smtClean="0">
                <a:solidFill>
                  <a:schemeClr val="tx1"/>
                </a:solidFill>
                <a:latin typeface="Times New Roman" pitchFamily="18" charset="0"/>
                <a:cs typeface="Times New Roman" pitchFamily="18" charset="0"/>
              </a:rPr>
              <a:t> Валентина Миколаївна</a:t>
            </a:r>
          </a:p>
          <a:p>
            <a:pPr algn="ctr"/>
            <a:r>
              <a:rPr lang="uk-UA" sz="1200" b="1" dirty="0" smtClean="0">
                <a:solidFill>
                  <a:schemeClr val="tx1"/>
                </a:solidFill>
                <a:latin typeface="Times New Roman" pitchFamily="18" charset="0"/>
                <a:cs typeface="Times New Roman" pitchFamily="18" charset="0"/>
              </a:rPr>
              <a:t>Прибиральниця службових приміщень</a:t>
            </a:r>
            <a:endParaRPr lang="ru-RU" sz="1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576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C:\Users\EL\Desktop\cke_188.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t="12500"/>
          <a:stretch>
            <a:fillRect/>
          </a:stretch>
        </p:blipFill>
        <p:spPr bwMode="auto">
          <a:xfrm>
            <a:off x="3721561" y="2263498"/>
            <a:ext cx="1830571" cy="3987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1" name="Picture 8" descr="C:\Users\EL\Desktop\cke_19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t="7207" r="2321" b="11089"/>
          <a:stretch>
            <a:fillRect/>
          </a:stretch>
        </p:blipFill>
        <p:spPr bwMode="auto">
          <a:xfrm>
            <a:off x="5483222" y="2239889"/>
            <a:ext cx="1877876" cy="3997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11" descr="C:\Users\EL\Desktop\cke_18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l="5685" r="5685" b="10106"/>
          <a:stretch>
            <a:fillRect/>
          </a:stretch>
        </p:blipFill>
        <p:spPr bwMode="auto">
          <a:xfrm>
            <a:off x="2063991" y="2250018"/>
            <a:ext cx="1751925" cy="3987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12" descr="C:\Users\EL\Desktop\cke_70.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l="59496" t="5627" r="2521" b="5627"/>
          <a:stretch>
            <a:fillRect/>
          </a:stretch>
        </p:blipFill>
        <p:spPr bwMode="auto">
          <a:xfrm>
            <a:off x="7268315" y="2250018"/>
            <a:ext cx="1842186" cy="3987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13" descr="C:\Users\EL\Desktop\cke_185.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l="10701" r="3693"/>
          <a:stretch>
            <a:fillRect/>
          </a:stretch>
        </p:blipFill>
        <p:spPr bwMode="auto">
          <a:xfrm>
            <a:off x="395536" y="2263497"/>
            <a:ext cx="1683361" cy="4078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3" descr="D:\1\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 y="1"/>
            <a:ext cx="2957513"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TextBox 15"/>
          <p:cNvSpPr txBox="1">
            <a:spLocks noChangeArrowheads="1"/>
          </p:cNvSpPr>
          <p:nvPr/>
        </p:nvSpPr>
        <p:spPr bwMode="auto">
          <a:xfrm>
            <a:off x="2957513" y="319618"/>
            <a:ext cx="6186487"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uk-UA" sz="2600" b="1">
                <a:solidFill>
                  <a:srgbClr val="6E2808"/>
                </a:solidFill>
              </a:rPr>
              <a:t>ДЯКУЄМО </a:t>
            </a:r>
            <a:r>
              <a:rPr lang="uk-UA" sz="2600">
                <a:solidFill>
                  <a:srgbClr val="6E2808"/>
                </a:solidFill>
              </a:rPr>
              <a:t>ЗА</a:t>
            </a:r>
            <a:r>
              <a:rPr lang="uk-UA" sz="2600" b="1">
                <a:solidFill>
                  <a:srgbClr val="6E2808"/>
                </a:solidFill>
              </a:rPr>
              <a:t> </a:t>
            </a:r>
            <a:r>
              <a:rPr lang="uk-UA" sz="2600" b="1" i="1">
                <a:solidFill>
                  <a:srgbClr val="6E2808"/>
                </a:solidFill>
              </a:rPr>
              <a:t>ПРАЦЮ</a:t>
            </a:r>
            <a:r>
              <a:rPr lang="uk-UA" sz="2600" b="1">
                <a:solidFill>
                  <a:srgbClr val="6E2808"/>
                </a:solidFill>
              </a:rPr>
              <a:t>,</a:t>
            </a:r>
          </a:p>
          <a:p>
            <a:pPr eaLnBrk="1" hangingPunct="1"/>
            <a:r>
              <a:rPr lang="uk-UA" sz="2600">
                <a:solidFill>
                  <a:srgbClr val="6E2808"/>
                </a:solidFill>
              </a:rPr>
              <a:t>ЗА</a:t>
            </a:r>
            <a:r>
              <a:rPr lang="uk-UA" sz="2600" b="1" i="1">
                <a:solidFill>
                  <a:srgbClr val="6E2808"/>
                </a:solidFill>
              </a:rPr>
              <a:t> ЗАТИШОК</a:t>
            </a:r>
            <a:r>
              <a:rPr lang="uk-UA" sz="2600" b="1">
                <a:solidFill>
                  <a:srgbClr val="6E2808"/>
                </a:solidFill>
              </a:rPr>
              <a:t>, </a:t>
            </a:r>
            <a:r>
              <a:rPr lang="uk-UA" sz="2600" b="1" i="1">
                <a:solidFill>
                  <a:srgbClr val="6E2808"/>
                </a:solidFill>
              </a:rPr>
              <a:t>ЧИСТОТУ</a:t>
            </a:r>
            <a:r>
              <a:rPr lang="uk-UA" sz="2600" b="1">
                <a:solidFill>
                  <a:srgbClr val="6E2808"/>
                </a:solidFill>
              </a:rPr>
              <a:t> </a:t>
            </a:r>
          </a:p>
          <a:p>
            <a:pPr eaLnBrk="1" hangingPunct="1"/>
            <a:r>
              <a:rPr lang="uk-UA" sz="2600">
                <a:solidFill>
                  <a:srgbClr val="6E2808"/>
                </a:solidFill>
              </a:rPr>
              <a:t>ТА</a:t>
            </a:r>
            <a:r>
              <a:rPr lang="uk-UA" sz="2600" b="1">
                <a:solidFill>
                  <a:srgbClr val="6E2808"/>
                </a:solidFill>
              </a:rPr>
              <a:t> </a:t>
            </a:r>
            <a:r>
              <a:rPr lang="uk-UA" sz="2600" b="1" i="1">
                <a:solidFill>
                  <a:srgbClr val="6E2808"/>
                </a:solidFill>
              </a:rPr>
              <a:t>СПОКІЙ</a:t>
            </a:r>
            <a:r>
              <a:rPr lang="uk-UA" sz="2600" b="1">
                <a:solidFill>
                  <a:srgbClr val="6E2808"/>
                </a:solidFill>
              </a:rPr>
              <a:t>  </a:t>
            </a:r>
            <a:r>
              <a:rPr lang="uk-UA" sz="2600">
                <a:solidFill>
                  <a:srgbClr val="6E2808"/>
                </a:solidFill>
              </a:rPr>
              <a:t>У</a:t>
            </a:r>
            <a:r>
              <a:rPr lang="uk-UA" sz="2600" b="1">
                <a:solidFill>
                  <a:srgbClr val="6E2808"/>
                </a:solidFill>
              </a:rPr>
              <a:t> НАШІЙ </a:t>
            </a:r>
            <a:r>
              <a:rPr lang="uk-UA" sz="2600" b="1" i="1">
                <a:solidFill>
                  <a:srgbClr val="6E2808"/>
                </a:solidFill>
              </a:rPr>
              <a:t>ОСЕЛІ!</a:t>
            </a:r>
            <a:endParaRPr lang="ru-RU" sz="2600" b="1" i="1">
              <a:solidFill>
                <a:srgbClr val="6E2808"/>
              </a:solidFill>
            </a:endParaRPr>
          </a:p>
        </p:txBody>
      </p:sp>
    </p:spTree>
    <p:extLst>
      <p:ext uri="{BB962C8B-B14F-4D97-AF65-F5344CB8AC3E}">
        <p14:creationId xmlns:p14="http://schemas.microsoft.com/office/powerpoint/2010/main" xmlns="" val="28914403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a:xfrm>
            <a:off x="446076" y="797977"/>
            <a:ext cx="5561028" cy="785284"/>
          </a:xfrm>
          <a:prstGeom prst="rect">
            <a:avLst/>
          </a:prstGeom>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r" fontAlgn="auto">
              <a:spcAft>
                <a:spcPts val="0"/>
              </a:spcAft>
              <a:defRPr/>
            </a:pPr>
            <a:r>
              <a:rPr lang="uk-UA" sz="3400" b="1" dirty="0">
                <a:ln w="11430"/>
                <a:solidFill>
                  <a:srgbClr val="C00000"/>
                </a:solidFill>
                <a:latin typeface="Times New Roman" pitchFamily="18" charset="0"/>
                <a:ea typeface="+mj-ea"/>
                <a:cs typeface="Times New Roman" pitchFamily="18" charset="0"/>
              </a:rPr>
              <a:t>ВИСОКИЙ</a:t>
            </a:r>
            <a:r>
              <a:rPr lang="uk-UA" sz="3600" b="1" dirty="0">
                <a:ln w="11430"/>
                <a:solidFill>
                  <a:srgbClr val="C00000"/>
                </a:solidFill>
                <a:latin typeface="Times New Roman" pitchFamily="18" charset="0"/>
                <a:ea typeface="+mj-ea"/>
                <a:cs typeface="Times New Roman" pitchFamily="18" charset="0"/>
              </a:rPr>
              <a:t>  </a:t>
            </a:r>
          </a:p>
          <a:p>
            <a:pPr algn="r" fontAlgn="auto">
              <a:spcAft>
                <a:spcPts val="0"/>
              </a:spcAft>
              <a:defRPr/>
            </a:pPr>
            <a:r>
              <a:rPr lang="uk-UA" sz="3000" b="1" i="1" dirty="0">
                <a:ln w="11430"/>
                <a:solidFill>
                  <a:srgbClr val="C00000"/>
                </a:solidFill>
                <a:latin typeface="Times New Roman" pitchFamily="18" charset="0"/>
                <a:ea typeface="+mj-ea"/>
                <a:cs typeface="Times New Roman" pitchFamily="18" charset="0"/>
              </a:rPr>
              <a:t>РІВЕНЬ ОРГАНІЗАЦІЇ </a:t>
            </a:r>
          </a:p>
          <a:p>
            <a:pPr algn="r" fontAlgn="auto">
              <a:spcAft>
                <a:spcPts val="0"/>
              </a:spcAft>
              <a:defRPr/>
            </a:pPr>
            <a:r>
              <a:rPr lang="uk-UA" sz="3200" b="1" i="1" dirty="0">
                <a:ln w="11430"/>
                <a:solidFill>
                  <a:srgbClr val="C00000"/>
                </a:solidFill>
                <a:latin typeface="Times New Roman" pitchFamily="18" charset="0"/>
                <a:ea typeface="+mj-ea"/>
                <a:cs typeface="Times New Roman" pitchFamily="18" charset="0"/>
              </a:rPr>
              <a:t>ХАРЧУВАННЯ</a:t>
            </a:r>
            <a:endParaRPr lang="ru-RU" sz="3200" b="1" dirty="0">
              <a:ln w="11430"/>
              <a:solidFill>
                <a:srgbClr val="C00000"/>
              </a:solidFill>
              <a:latin typeface="Times New Roman" pitchFamily="18" charset="0"/>
              <a:ea typeface="+mj-ea"/>
              <a:cs typeface="Times New Roman" pitchFamily="18" charset="0"/>
            </a:endParaRPr>
          </a:p>
        </p:txBody>
      </p:sp>
      <p:pic>
        <p:nvPicPr>
          <p:cNvPr id="5" name="Рисунок 4" descr="P6210826.JPG"/>
          <p:cNvPicPr>
            <a:picLocks noChangeAspect="1"/>
          </p:cNvPicPr>
          <p:nvPr/>
        </p:nvPicPr>
        <p:blipFill>
          <a:blip r:embed="rId2" cstate="print"/>
          <a:stretch>
            <a:fillRect/>
          </a:stretch>
        </p:blipFill>
        <p:spPr>
          <a:xfrm>
            <a:off x="3675063" y="2472267"/>
            <a:ext cx="1892300" cy="3587751"/>
          </a:xfrm>
          <a:prstGeom prst="rect">
            <a:avLst/>
          </a:prstGeom>
          <a:ln>
            <a:noFill/>
          </a:ln>
          <a:effectLst>
            <a:outerShdw blurRad="292100" dist="139700" dir="2700000" algn="tl" rotWithShape="0">
              <a:srgbClr val="333333">
                <a:alpha val="65000"/>
              </a:srgbClr>
            </a:outerShdw>
          </a:effectLst>
        </p:spPr>
      </p:pic>
      <p:pic>
        <p:nvPicPr>
          <p:cNvPr id="8" name="Рисунок 7" descr="P6210824.JPG"/>
          <p:cNvPicPr>
            <a:picLocks noChangeAspect="1"/>
          </p:cNvPicPr>
          <p:nvPr/>
        </p:nvPicPr>
        <p:blipFill>
          <a:blip r:embed="rId3" cstate="print"/>
          <a:stretch>
            <a:fillRect/>
          </a:stretch>
        </p:blipFill>
        <p:spPr>
          <a:xfrm>
            <a:off x="7262814" y="2472267"/>
            <a:ext cx="1881187" cy="3587751"/>
          </a:xfrm>
          <a:prstGeom prst="rect">
            <a:avLst/>
          </a:prstGeom>
          <a:ln>
            <a:noFill/>
          </a:ln>
          <a:effectLst>
            <a:outerShdw blurRad="292100" dist="139700" dir="2700000" algn="tl" rotWithShape="0">
              <a:srgbClr val="333333">
                <a:alpha val="65000"/>
              </a:srgbClr>
            </a:outerShdw>
          </a:effectLst>
        </p:spPr>
      </p:pic>
      <p:pic>
        <p:nvPicPr>
          <p:cNvPr id="46085" name="Рисунок 9" descr="P8211172.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68939" y="2472267"/>
            <a:ext cx="1825625" cy="3587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Рисунок 6" descr="P6210831.JPG"/>
          <p:cNvPicPr>
            <a:picLocks noChangeAspect="1"/>
          </p:cNvPicPr>
          <p:nvPr/>
        </p:nvPicPr>
        <p:blipFill>
          <a:blip r:embed="rId5" cstate="print"/>
          <a:stretch>
            <a:fillRect/>
          </a:stretch>
        </p:blipFill>
        <p:spPr>
          <a:xfrm>
            <a:off x="1881189" y="2472267"/>
            <a:ext cx="1881187" cy="3587751"/>
          </a:xfrm>
          <a:prstGeom prst="rect">
            <a:avLst/>
          </a:prstGeom>
          <a:ln>
            <a:noFill/>
          </a:ln>
          <a:effectLst>
            <a:outerShdw blurRad="292100" dist="139700" dir="2700000" algn="tl" rotWithShape="0">
              <a:srgbClr val="333333">
                <a:alpha val="65000"/>
              </a:srgbClr>
            </a:outerShdw>
          </a:effectLst>
        </p:spPr>
      </p:pic>
      <p:pic>
        <p:nvPicPr>
          <p:cNvPr id="46088" name="Picture 3"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
            <a:ext cx="2681288"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9" name="Picture 9" descr="C:\Users\EL\Desktop\P924148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l="17917" t="17712" b="13988"/>
          <a:stretch>
            <a:fillRect/>
          </a:stretch>
        </p:blipFill>
        <p:spPr bwMode="auto">
          <a:xfrm>
            <a:off x="6172200" y="0"/>
            <a:ext cx="2971800" cy="24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408444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764704"/>
            <a:ext cx="8712968" cy="5040560"/>
          </a:xfrm>
        </p:spPr>
        <p:txBody>
          <a:bodyPr/>
          <a:lstStyle/>
          <a:p>
            <a:pPr marL="0" indent="0" algn="ctr">
              <a:buNone/>
            </a:pPr>
            <a:r>
              <a:rPr lang="uk-UA" b="0" dirty="0" smtClean="0">
                <a:solidFill>
                  <a:srgbClr val="7030A0"/>
                </a:solidFill>
                <a:effectLst/>
              </a:rPr>
              <a:t>Річний кошторис </a:t>
            </a:r>
            <a:br>
              <a:rPr lang="uk-UA" b="0" dirty="0" smtClean="0">
                <a:solidFill>
                  <a:srgbClr val="7030A0"/>
                </a:solidFill>
                <a:effectLst/>
              </a:rPr>
            </a:br>
            <a:r>
              <a:rPr lang="uk-UA" b="0" dirty="0" smtClean="0">
                <a:solidFill>
                  <a:srgbClr val="7030A0"/>
                </a:solidFill>
                <a:effectLst/>
              </a:rPr>
              <a:t> від роботи харчоблоку закладу </a:t>
            </a:r>
            <a:br>
              <a:rPr lang="uk-UA" b="0" dirty="0" smtClean="0">
                <a:solidFill>
                  <a:srgbClr val="7030A0"/>
                </a:solidFill>
                <a:effectLst/>
              </a:rPr>
            </a:br>
            <a:r>
              <a:rPr lang="uk-UA" b="0" dirty="0" smtClean="0">
                <a:solidFill>
                  <a:srgbClr val="7030A0"/>
                </a:solidFill>
                <a:effectLst/>
              </a:rPr>
              <a:t>за вересень – квітень </a:t>
            </a:r>
            <a:br>
              <a:rPr lang="uk-UA" b="0" dirty="0" smtClean="0">
                <a:solidFill>
                  <a:srgbClr val="7030A0"/>
                </a:solidFill>
                <a:effectLst/>
              </a:rPr>
            </a:br>
            <a:r>
              <a:rPr lang="uk-UA" b="0" dirty="0" smtClean="0">
                <a:solidFill>
                  <a:srgbClr val="7030A0"/>
                </a:solidFill>
                <a:effectLst/>
              </a:rPr>
              <a:t>2014 -2015</a:t>
            </a:r>
            <a:br>
              <a:rPr lang="uk-UA" b="0" dirty="0" smtClean="0">
                <a:solidFill>
                  <a:srgbClr val="7030A0"/>
                </a:solidFill>
                <a:effectLst/>
              </a:rPr>
            </a:br>
            <a:r>
              <a:rPr lang="uk-UA" b="0" dirty="0" smtClean="0">
                <a:solidFill>
                  <a:srgbClr val="7030A0"/>
                </a:solidFill>
                <a:effectLst/>
              </a:rPr>
              <a:t>( </a:t>
            </a:r>
            <a:r>
              <a:rPr lang="uk-UA" b="0" dirty="0" err="1" smtClean="0">
                <a:solidFill>
                  <a:srgbClr val="7030A0"/>
                </a:solidFill>
                <a:effectLst/>
              </a:rPr>
              <a:t>спецрахунок</a:t>
            </a:r>
            <a:r>
              <a:rPr lang="uk-UA" b="0" dirty="0" smtClean="0">
                <a:solidFill>
                  <a:srgbClr val="7030A0"/>
                </a:solidFill>
                <a:effectLst/>
              </a:rPr>
              <a:t> закладу )</a:t>
            </a:r>
            <a:br>
              <a:rPr lang="uk-UA" b="0" dirty="0" smtClean="0">
                <a:solidFill>
                  <a:srgbClr val="7030A0"/>
                </a:solidFill>
                <a:effectLst/>
              </a:rPr>
            </a:br>
            <a:r>
              <a:rPr lang="uk-UA" b="0" dirty="0">
                <a:solidFill>
                  <a:srgbClr val="7030A0"/>
                </a:solidFill>
                <a:effectLst/>
              </a:rPr>
              <a:t> </a:t>
            </a:r>
            <a:r>
              <a:rPr lang="uk-UA" sz="5400" dirty="0" smtClean="0">
                <a:solidFill>
                  <a:srgbClr val="7030A0"/>
                </a:solidFill>
                <a:effectLst/>
              </a:rPr>
              <a:t>176536 </a:t>
            </a:r>
            <a:r>
              <a:rPr lang="uk-UA" sz="5400" dirty="0" err="1" smtClean="0">
                <a:solidFill>
                  <a:srgbClr val="7030A0"/>
                </a:solidFill>
                <a:effectLst/>
              </a:rPr>
              <a:t>грн</a:t>
            </a:r>
            <a:r>
              <a:rPr lang="uk-UA" sz="5400" dirty="0" smtClean="0">
                <a:solidFill>
                  <a:srgbClr val="7030A0"/>
                </a:solidFill>
                <a:effectLst/>
              </a:rPr>
              <a:t> 28 </a:t>
            </a:r>
            <a:r>
              <a:rPr lang="uk-UA" sz="5400" dirty="0" err="1" smtClean="0">
                <a:solidFill>
                  <a:srgbClr val="7030A0"/>
                </a:solidFill>
                <a:effectLst/>
              </a:rPr>
              <a:t>коп</a:t>
            </a:r>
            <a:r>
              <a:rPr lang="uk-UA" sz="5400" dirty="0" smtClean="0">
                <a:solidFill>
                  <a:srgbClr val="7030A0"/>
                </a:solidFill>
                <a:effectLst/>
              </a:rPr>
              <a:t> </a:t>
            </a:r>
            <a:endParaRPr lang="ru-RU" sz="5400" dirty="0">
              <a:solidFill>
                <a:srgbClr val="7030A0"/>
              </a:solidFill>
              <a:effectLst/>
            </a:endParaRPr>
          </a:p>
        </p:txBody>
      </p:sp>
      <p:pic>
        <p:nvPicPr>
          <p:cNvPr id="3"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271710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Подзаголовок 2"/>
          <p:cNvSpPr>
            <a:spLocks noGrp="1"/>
          </p:cNvSpPr>
          <p:nvPr>
            <p:ph type="subTitle" idx="1"/>
          </p:nvPr>
        </p:nvSpPr>
        <p:spPr>
          <a:xfrm>
            <a:off x="500034" y="142852"/>
            <a:ext cx="8429654" cy="6500836"/>
          </a:xfrm>
        </p:spPr>
        <p:txBody>
          <a:bodyPr/>
          <a:lstStyle/>
          <a:p>
            <a:pPr algn="just" eaLnBrk="1" hangingPunct="1"/>
            <a:r>
              <a:rPr lang="uk-UA" sz="1600" dirty="0" smtClean="0">
                <a:solidFill>
                  <a:schemeClr val="tx1"/>
                </a:solidFill>
                <a:latin typeface="Times New Roman" pitchFamily="18" charset="0"/>
                <a:cs typeface="Times New Roman" pitchFamily="18" charset="0"/>
              </a:rPr>
              <a:t>                 Протягом2014-2015 н. р. умови праці працівників та учнів гімназії відповідали</a:t>
            </a:r>
            <a:endParaRPr lang="ru-RU" sz="1600" dirty="0" smtClean="0">
              <a:solidFill>
                <a:schemeClr val="tx1"/>
              </a:solidFill>
              <a:latin typeface="Times New Roman" pitchFamily="18" charset="0"/>
              <a:cs typeface="Times New Roman" pitchFamily="18" charset="0"/>
            </a:endParaRPr>
          </a:p>
          <a:p>
            <a:pPr algn="just" eaLnBrk="1" hangingPunct="1"/>
            <a:r>
              <a:rPr lang="uk-UA" sz="1600" dirty="0" smtClean="0">
                <a:solidFill>
                  <a:schemeClr val="tx1"/>
                </a:solidFill>
                <a:latin typeface="Times New Roman" pitchFamily="18" charset="0"/>
                <a:cs typeface="Times New Roman" pitchFamily="18" charset="0"/>
              </a:rPr>
              <a:t>санітарно-гігієнічним вимогам.</a:t>
            </a:r>
            <a:endParaRPr lang="ru-RU" sz="1600" dirty="0" smtClean="0">
              <a:solidFill>
                <a:schemeClr val="tx1"/>
              </a:solidFill>
              <a:latin typeface="Times New Roman" pitchFamily="18" charset="0"/>
              <a:cs typeface="Times New Roman" pitchFamily="18" charset="0"/>
            </a:endParaRPr>
          </a:p>
          <a:p>
            <a:pPr algn="just" eaLnBrk="1" hangingPunct="1"/>
            <a:r>
              <a:rPr lang="uk-UA" sz="1600" dirty="0" smtClean="0">
                <a:solidFill>
                  <a:schemeClr val="tx1"/>
                </a:solidFill>
                <a:latin typeface="Times New Roman" pitchFamily="18" charset="0"/>
                <a:cs typeface="Times New Roman" pitchFamily="18" charset="0"/>
              </a:rPr>
              <a:t>	Адміністрацією закладу в кожному структурному підрозділі створені відповідні умови праці.</a:t>
            </a:r>
            <a:endParaRPr lang="ru-RU" sz="1600" dirty="0" smtClean="0">
              <a:solidFill>
                <a:schemeClr val="tx1"/>
              </a:solidFill>
              <a:latin typeface="Times New Roman" pitchFamily="18" charset="0"/>
              <a:cs typeface="Times New Roman" pitchFamily="18" charset="0"/>
            </a:endParaRPr>
          </a:p>
          <a:p>
            <a:pPr algn="just" eaLnBrk="1" hangingPunct="1"/>
            <a:r>
              <a:rPr lang="uk-UA" sz="1600" dirty="0" smtClean="0">
                <a:solidFill>
                  <a:schemeClr val="tx1"/>
                </a:solidFill>
                <a:latin typeface="Times New Roman" pitchFamily="18" charset="0"/>
                <a:cs typeface="Times New Roman" pitchFamily="18" charset="0"/>
              </a:rPr>
              <a:t>	Для дотримання санітарно-гігієнічного режиму в закладі щотижня проводяться контрольні перевірки санітарно-гігієнічного стану фельдшером та завідуючою господарством з відповідними записами та зауваженнями в журналі перевірок.</a:t>
            </a:r>
            <a:endParaRPr lang="ru-RU" sz="1600" dirty="0" smtClean="0">
              <a:solidFill>
                <a:schemeClr val="tx1"/>
              </a:solidFill>
              <a:latin typeface="Times New Roman" pitchFamily="18" charset="0"/>
              <a:cs typeface="Times New Roman" pitchFamily="18" charset="0"/>
            </a:endParaRPr>
          </a:p>
          <a:p>
            <a:pPr algn="just" eaLnBrk="1" hangingPunct="1"/>
            <a:r>
              <a:rPr lang="uk-UA" sz="1600" dirty="0" smtClean="0">
                <a:solidFill>
                  <a:schemeClr val="tx1"/>
                </a:solidFill>
                <a:latin typeface="Times New Roman" pitchFamily="18" charset="0"/>
                <a:cs typeface="Times New Roman" pitchFamily="18" charset="0"/>
              </a:rPr>
              <a:t>	Всі приміщення в процесі робочого дня прибираються. Миючими та </a:t>
            </a:r>
            <a:r>
              <a:rPr lang="uk-UA" sz="1600" dirty="0" err="1" smtClean="0">
                <a:solidFill>
                  <a:schemeClr val="tx1"/>
                </a:solidFill>
                <a:latin typeface="Times New Roman" pitchFamily="18" charset="0"/>
                <a:cs typeface="Times New Roman" pitchFamily="18" charset="0"/>
              </a:rPr>
              <a:t>дезинфікуючими</a:t>
            </a:r>
            <a:r>
              <a:rPr lang="uk-UA" sz="1600" dirty="0" smtClean="0">
                <a:solidFill>
                  <a:schemeClr val="tx1"/>
                </a:solidFill>
                <a:latin typeface="Times New Roman" pitchFamily="18" charset="0"/>
                <a:cs typeface="Times New Roman" pitchFamily="18" charset="0"/>
              </a:rPr>
              <a:t> засобами заклад забезпечено в повному обсязі. Під час  карантинних заходів, техперсонал та працівники харчоблоку, вологе прибирання проводять  за </a:t>
            </a:r>
            <a:r>
              <a:rPr lang="uk-UA" sz="1600" dirty="0" err="1" smtClean="0">
                <a:solidFill>
                  <a:schemeClr val="tx1"/>
                </a:solidFill>
                <a:latin typeface="Times New Roman" pitchFamily="18" charset="0"/>
                <a:cs typeface="Times New Roman" pitchFamily="18" charset="0"/>
              </a:rPr>
              <a:t>санітарно-дезинфекційним</a:t>
            </a:r>
            <a:r>
              <a:rPr lang="uk-UA" sz="1600" dirty="0" smtClean="0">
                <a:solidFill>
                  <a:schemeClr val="tx1"/>
                </a:solidFill>
                <a:latin typeface="Times New Roman" pitchFamily="18" charset="0"/>
                <a:cs typeface="Times New Roman" pitchFamily="18" charset="0"/>
              </a:rPr>
              <a:t> режимом.</a:t>
            </a:r>
            <a:endParaRPr lang="ru-RU" sz="1600" dirty="0" smtClean="0">
              <a:solidFill>
                <a:schemeClr val="tx1"/>
              </a:solidFill>
              <a:latin typeface="Times New Roman" pitchFamily="18" charset="0"/>
              <a:cs typeface="Times New Roman" pitchFamily="18" charset="0"/>
            </a:endParaRPr>
          </a:p>
          <a:p>
            <a:pPr algn="just" eaLnBrk="1" hangingPunct="1"/>
            <a:r>
              <a:rPr lang="uk-UA" sz="1600" dirty="0" smtClean="0">
                <a:solidFill>
                  <a:schemeClr val="tx1"/>
                </a:solidFill>
                <a:latin typeface="Times New Roman" pitchFamily="18" charset="0"/>
                <a:cs typeface="Times New Roman" pitchFamily="18" charset="0"/>
              </a:rPr>
              <a:t>	В кінці робочого тижня, а також перед канікулами, проводиться генеральне прибирання всіх приміщень.</a:t>
            </a:r>
            <a:endParaRPr lang="ru-RU" sz="1600" dirty="0" smtClean="0">
              <a:solidFill>
                <a:schemeClr val="tx1"/>
              </a:solidFill>
              <a:latin typeface="Times New Roman" pitchFamily="18" charset="0"/>
              <a:cs typeface="Times New Roman" pitchFamily="18" charset="0"/>
            </a:endParaRPr>
          </a:p>
          <a:p>
            <a:pPr algn="just" eaLnBrk="1" hangingPunct="1"/>
            <a:endParaRPr lang="ru-RU" sz="2000" dirty="0" smtClean="0">
              <a:solidFill>
                <a:schemeClr val="tx1"/>
              </a:solidFill>
              <a:latin typeface="Times New Roman" pitchFamily="18" charset="0"/>
              <a:cs typeface="Times New Roman" pitchFamily="18" charset="0"/>
            </a:endParaRPr>
          </a:p>
        </p:txBody>
      </p:sp>
      <p:pic>
        <p:nvPicPr>
          <p:cNvPr id="2052" name="Picture 4" descr="C:\Documents and Settings\Кабинет 114\Рабочий стол\Новая папка\IMG_31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4" y="3786190"/>
            <a:ext cx="5000621" cy="2857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8250020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142875" y="274638"/>
            <a:ext cx="9001125" cy="1582737"/>
          </a:xfrm>
        </p:spPr>
        <p:txBody>
          <a:bodyPr/>
          <a:lstStyle/>
          <a:p>
            <a:pPr algn="just"/>
            <a:r>
              <a:rPr lang="ru-RU" sz="2000" smtClean="0">
                <a:latin typeface="Times New Roman" pitchFamily="18" charset="0"/>
                <a:cs typeface="Times New Roman" pitchFamily="18" charset="0"/>
              </a:rPr>
              <a:t>Територ</a:t>
            </a:r>
            <a:r>
              <a:rPr lang="uk-UA" sz="2000" smtClean="0">
                <a:latin typeface="Times New Roman" pitchFamily="18" charset="0"/>
                <a:cs typeface="Times New Roman" pitchFamily="18" charset="0"/>
              </a:rPr>
              <a:t>ія гімназії знаходиться в охайному стані. Перед початком 2014-2015 навчального року фарбували лавки для сидіння, урни для сміття, малі спортивні форми, захисні грати і т. д., викрашувалась фарбою розмітка бігової доріжки</a:t>
            </a:r>
            <a:r>
              <a:rPr lang="uk-UA" sz="2000" smtClean="0"/>
              <a:t>.</a:t>
            </a:r>
            <a:r>
              <a:rPr lang="ru-RU" sz="2000" smtClean="0"/>
              <a:t/>
            </a:r>
            <a:br>
              <a:rPr lang="ru-RU" sz="2000" smtClean="0"/>
            </a:br>
            <a:endParaRPr lang="ru-RU" sz="2000" smtClean="0">
              <a:latin typeface="Times New Roman" pitchFamily="18" charset="0"/>
              <a:cs typeface="Times New Roman" pitchFamily="18" charset="0"/>
            </a:endParaRPr>
          </a:p>
        </p:txBody>
      </p:sp>
      <p:sp>
        <p:nvSpPr>
          <p:cNvPr id="3075" name="Содержимое 2"/>
          <p:cNvSpPr>
            <a:spLocks noGrp="1"/>
          </p:cNvSpPr>
          <p:nvPr>
            <p:ph idx="1"/>
          </p:nvPr>
        </p:nvSpPr>
        <p:spPr>
          <a:xfrm>
            <a:off x="214313" y="1500188"/>
            <a:ext cx="8715375" cy="4929187"/>
          </a:xfrm>
        </p:spPr>
        <p:txBody>
          <a:bodyPr/>
          <a:lstStyle/>
          <a:p>
            <a:endParaRPr lang="ru-RU" smtClean="0"/>
          </a:p>
        </p:txBody>
      </p:sp>
      <p:pic>
        <p:nvPicPr>
          <p:cNvPr id="3076" name="Picture 4" descr="C:\Documents and Settings\Кабинет 114\Рабочий стол\Новая папка\IMG_32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14688" y="1785938"/>
            <a:ext cx="285750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Picture 5" descr="C:\Documents and Settings\Кабинет 114\Рабочий стол\Новая папка\IMG_323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29350" y="2928938"/>
            <a:ext cx="2700338"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6" descr="C:\Documents and Settings\Кабинет 114\Рабочий стол\Новая папка\IMG_323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4313" y="2928938"/>
            <a:ext cx="28575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6608732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p:txBody>
          <a:bodyPr>
            <a:normAutofit fontScale="90000"/>
          </a:bodyPr>
          <a:lstStyle/>
          <a:p>
            <a:pPr eaLnBrk="1" hangingPunct="1"/>
            <a:r>
              <a:rPr lang="uk-UA" sz="3200" smtClean="0">
                <a:latin typeface="Times New Roman" pitchFamily="18" charset="0"/>
                <a:cs typeface="Times New Roman" pitchFamily="18" charset="0"/>
              </a:rPr>
              <a:t>Вчителем фізичної культури на території закладу було облаштовоно волейбольне поле.</a:t>
            </a:r>
            <a:r>
              <a:rPr lang="ru-RU" sz="3200" smtClean="0">
                <a:latin typeface="Times New Roman" pitchFamily="18" charset="0"/>
                <a:cs typeface="Times New Roman" pitchFamily="18" charset="0"/>
              </a:rPr>
              <a:t/>
            </a:r>
            <a:br>
              <a:rPr lang="ru-RU" sz="3200" smtClean="0">
                <a:latin typeface="Times New Roman" pitchFamily="18" charset="0"/>
                <a:cs typeface="Times New Roman" pitchFamily="18" charset="0"/>
              </a:rPr>
            </a:br>
            <a:endParaRPr lang="ru-RU" sz="3200" smtClean="0">
              <a:latin typeface="Times New Roman" pitchFamily="18" charset="0"/>
              <a:cs typeface="Times New Roman" pitchFamily="18" charset="0"/>
            </a:endParaRPr>
          </a:p>
        </p:txBody>
      </p:sp>
      <p:sp>
        <p:nvSpPr>
          <p:cNvPr id="4099" name="Содержимое 2"/>
          <p:cNvSpPr>
            <a:spLocks noGrp="1"/>
          </p:cNvSpPr>
          <p:nvPr>
            <p:ph idx="1"/>
          </p:nvPr>
        </p:nvSpPr>
        <p:spPr/>
        <p:txBody>
          <a:bodyPr/>
          <a:lstStyle/>
          <a:p>
            <a:pPr eaLnBrk="1" hangingPunct="1"/>
            <a:endParaRPr lang="ru-RU" smtClean="0"/>
          </a:p>
        </p:txBody>
      </p:sp>
      <p:pic>
        <p:nvPicPr>
          <p:cNvPr id="4100" name="Picture 4" descr="C:\Documents and Settings\Кабинет 114\Рабочий стол\Новая папка\IMG_313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88" y="1139825"/>
            <a:ext cx="8429625" cy="528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714983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normAutofit fontScale="90000"/>
          </a:bodyPr>
          <a:lstStyle/>
          <a:p>
            <a:pPr eaLnBrk="1" hangingPunct="1"/>
            <a:r>
              <a:rPr lang="uk-UA" sz="2400" smtClean="0">
                <a:latin typeface="Times New Roman" pitchFamily="18" charset="0"/>
                <a:cs typeface="Times New Roman" pitchFamily="18" charset="0"/>
              </a:rPr>
              <a:t>Завдяки учням, психологу гімназії та спонсорської допомоги батьків було виграно грант і встановлено велосипедну парковку на території закладу.</a:t>
            </a:r>
            <a:r>
              <a:rPr lang="ru-RU" sz="2400" smtClean="0">
                <a:latin typeface="Times New Roman" pitchFamily="18" charset="0"/>
                <a:cs typeface="Times New Roman" pitchFamily="18" charset="0"/>
              </a:rPr>
              <a:t/>
            </a:r>
            <a:br>
              <a:rPr lang="ru-RU" sz="2400" smtClean="0">
                <a:latin typeface="Times New Roman" pitchFamily="18" charset="0"/>
                <a:cs typeface="Times New Roman" pitchFamily="18" charset="0"/>
              </a:rPr>
            </a:br>
            <a:endParaRPr lang="ru-RU" sz="2400" smtClean="0">
              <a:latin typeface="Times New Roman" pitchFamily="18" charset="0"/>
              <a:cs typeface="Times New Roman" pitchFamily="18" charset="0"/>
            </a:endParaRPr>
          </a:p>
        </p:txBody>
      </p:sp>
      <p:sp>
        <p:nvSpPr>
          <p:cNvPr id="5123" name="Содержимое 2"/>
          <p:cNvSpPr>
            <a:spLocks noGrp="1"/>
          </p:cNvSpPr>
          <p:nvPr>
            <p:ph idx="1"/>
          </p:nvPr>
        </p:nvSpPr>
        <p:spPr/>
        <p:txBody>
          <a:bodyPr/>
          <a:lstStyle/>
          <a:p>
            <a:pPr eaLnBrk="1" hangingPunct="1"/>
            <a:endParaRPr lang="ru-RU" smtClean="0"/>
          </a:p>
        </p:txBody>
      </p:sp>
      <p:pic>
        <p:nvPicPr>
          <p:cNvPr id="5124" name="Picture 5" descr="C:\Documents and Settings\Кабинет 114\Рабочий стол\Новая папка\IMG_312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1357313"/>
            <a:ext cx="3929063" cy="316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6" descr="C:\Documents and Settings\Кабинет 114\Рабочий стол\Новая папка\IMG_313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3571875"/>
            <a:ext cx="4206875" cy="307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2243037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457200" y="274638"/>
            <a:ext cx="8229600" cy="796925"/>
          </a:xfrm>
        </p:spPr>
        <p:txBody>
          <a:bodyPr/>
          <a:lstStyle/>
          <a:p>
            <a:pPr eaLnBrk="1" hangingPunct="1"/>
            <a:r>
              <a:rPr lang="uk-UA" sz="2800" smtClean="0">
                <a:latin typeface="Times New Roman" pitchFamily="18" charset="0"/>
                <a:cs typeface="Times New Roman" pitchFamily="18" charset="0"/>
              </a:rPr>
              <a:t>Потребує ремонту міні-футбольне поле</a:t>
            </a:r>
            <a:endParaRPr lang="ru-RU" sz="2800" smtClean="0">
              <a:latin typeface="Times New Roman" pitchFamily="18" charset="0"/>
              <a:cs typeface="Times New Roman" pitchFamily="18" charset="0"/>
            </a:endParaRPr>
          </a:p>
        </p:txBody>
      </p:sp>
      <p:sp>
        <p:nvSpPr>
          <p:cNvPr id="6147" name="Содержимое 2"/>
          <p:cNvSpPr>
            <a:spLocks noGrp="1"/>
          </p:cNvSpPr>
          <p:nvPr>
            <p:ph idx="1"/>
          </p:nvPr>
        </p:nvSpPr>
        <p:spPr>
          <a:xfrm>
            <a:off x="457200" y="928688"/>
            <a:ext cx="8229600" cy="5572125"/>
          </a:xfrm>
        </p:spPr>
        <p:txBody>
          <a:bodyPr/>
          <a:lstStyle/>
          <a:p>
            <a:pPr eaLnBrk="1" hangingPunct="1"/>
            <a:endParaRPr lang="ru-RU" smtClean="0"/>
          </a:p>
        </p:txBody>
      </p:sp>
      <p:pic>
        <p:nvPicPr>
          <p:cNvPr id="6148" name="Picture 4" descr="C:\Documents and Settings\Кабинет 114\Рабочий стол\Новая папка\IMG_3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928688"/>
            <a:ext cx="3929063"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5" descr="C:\Documents and Settings\Кабинет 114\Рабочий стол\Новая папка\IMG_314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4875" y="3286125"/>
            <a:ext cx="4143375"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48758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Диаграмма 6"/>
          <p:cNvGraphicFramePr/>
          <p:nvPr/>
        </p:nvGraphicFramePr>
        <p:xfrm>
          <a:off x="500034" y="428604"/>
          <a:ext cx="8429684" cy="6143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403161270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457200" y="274638"/>
            <a:ext cx="8229600" cy="1368425"/>
          </a:xfrm>
        </p:spPr>
        <p:txBody>
          <a:bodyPr>
            <a:normAutofit fontScale="90000"/>
          </a:bodyPr>
          <a:lstStyle/>
          <a:p>
            <a:pPr algn="just" eaLnBrk="1" hangingPunct="1"/>
            <a:r>
              <a:rPr lang="uk-UA" sz="1800" smtClean="0">
                <a:latin typeface="Times New Roman" pitchFamily="18" charset="0"/>
                <a:cs typeface="Times New Roman" pitchFamily="18" charset="0"/>
              </a:rPr>
              <a:t>Велику спонсорську допомогу надають закладу батьки учнів. Всього благодійні придбання батьками учнів за 2014-2015 н.р. складають суму: </a:t>
            </a:r>
            <a:r>
              <a:rPr lang="uk-UA" sz="1800" b="1" smtClean="0">
                <a:latin typeface="Times New Roman" pitchFamily="18" charset="0"/>
                <a:cs typeface="Times New Roman" pitchFamily="18" charset="0"/>
              </a:rPr>
              <a:t>49 тис. 557 грн. 10 коп. </a:t>
            </a:r>
            <a:r>
              <a:rPr lang="uk-UA" sz="1800" smtClean="0">
                <a:latin typeface="Times New Roman" pitchFamily="18" charset="0"/>
                <a:cs typeface="Times New Roman" pitchFamily="18" charset="0"/>
              </a:rPr>
              <a:t>Всі матеріальні цінності, які придбанні для закладу, оприходуються і ретельно зберігаються. Меблі та наочне обладнання закріплено за класними керівниками та адміністрацією.</a:t>
            </a:r>
            <a:endParaRPr lang="ru-RU" sz="1800" smtClean="0">
              <a:latin typeface="Times New Roman" pitchFamily="18" charset="0"/>
              <a:cs typeface="Times New Roman" pitchFamily="18" charset="0"/>
            </a:endParaRPr>
          </a:p>
        </p:txBody>
      </p:sp>
      <p:sp>
        <p:nvSpPr>
          <p:cNvPr id="7171" name="Содержимое 2"/>
          <p:cNvSpPr>
            <a:spLocks noGrp="1"/>
          </p:cNvSpPr>
          <p:nvPr>
            <p:ph idx="1"/>
          </p:nvPr>
        </p:nvSpPr>
        <p:spPr/>
        <p:txBody>
          <a:bodyPr/>
          <a:lstStyle/>
          <a:p>
            <a:pPr algn="just" eaLnBrk="1" hangingPunct="1">
              <a:buFont typeface="Arial" charset="0"/>
              <a:buNone/>
            </a:pPr>
            <a:r>
              <a:rPr lang="uk-UA" sz="1800" smtClean="0">
                <a:latin typeface="Times New Roman" pitchFamily="18" charset="0"/>
                <a:cs typeface="Times New Roman" pitchFamily="18" charset="0"/>
              </a:rPr>
              <a:t>Плановими та позаплановими інвентаризаційними перевірками, порушень в реєстрації та в зберіганні матеріальних цінностей не виявлено.</a:t>
            </a:r>
            <a:endParaRPr lang="ru-RU" sz="1800" smtClean="0">
              <a:latin typeface="Times New Roman" pitchFamily="18" charset="0"/>
              <a:cs typeface="Times New Roman" pitchFamily="18" charset="0"/>
            </a:endParaRPr>
          </a:p>
          <a:p>
            <a:pPr eaLnBrk="1" hangingPunct="1">
              <a:buFont typeface="Arial" charset="0"/>
              <a:buNone/>
            </a:pPr>
            <a:r>
              <a:rPr lang="uk-UA" sz="1800" smtClean="0">
                <a:latin typeface="Times New Roman" pitchFamily="18" charset="0"/>
                <a:cs typeface="Times New Roman" pitchFamily="18" charset="0"/>
              </a:rPr>
              <a:t>Найбільш вагомими придбаннями є:</a:t>
            </a:r>
          </a:p>
          <a:p>
            <a:pPr eaLnBrk="1" hangingPunct="1">
              <a:buFont typeface="Arial" charset="0"/>
              <a:buNone/>
            </a:pPr>
            <a:r>
              <a:rPr lang="uk-UA" sz="1800" smtClean="0">
                <a:latin typeface="Times New Roman" pitchFamily="18" charset="0"/>
                <a:cs typeface="Times New Roman" pitchFamily="18" charset="0"/>
              </a:rPr>
              <a:t>- Плазмові телевізори - 4 шт.</a:t>
            </a:r>
          </a:p>
          <a:p>
            <a:pPr eaLnBrk="1" hangingPunct="1">
              <a:buFont typeface="Arial" charset="0"/>
              <a:buNone/>
            </a:pPr>
            <a:r>
              <a:rPr lang="uk-UA" sz="1800" smtClean="0">
                <a:latin typeface="Times New Roman" pitchFamily="18" charset="0"/>
                <a:cs typeface="Times New Roman" pitchFamily="18" charset="0"/>
              </a:rPr>
              <a:t>- Принтери - 4 шт.</a:t>
            </a:r>
          </a:p>
          <a:p>
            <a:pPr eaLnBrk="1" hangingPunct="1">
              <a:buFont typeface="Arial" charset="0"/>
              <a:buNone/>
            </a:pPr>
            <a:r>
              <a:rPr lang="uk-UA" sz="1800" smtClean="0">
                <a:latin typeface="Times New Roman" pitchFamily="18" charset="0"/>
                <a:cs typeface="Times New Roman" pitchFamily="18" charset="0"/>
              </a:rPr>
              <a:t>- Трибуна для виступів</a:t>
            </a:r>
          </a:p>
          <a:p>
            <a:pPr eaLnBrk="1" hangingPunct="1">
              <a:buFont typeface="Arial" charset="0"/>
              <a:buNone/>
            </a:pPr>
            <a:r>
              <a:rPr lang="uk-UA" sz="1800" smtClean="0">
                <a:latin typeface="Times New Roman" pitchFamily="18" charset="0"/>
                <a:cs typeface="Times New Roman" pitchFamily="18" charset="0"/>
              </a:rPr>
              <a:t>- Стойка для телевізора</a:t>
            </a:r>
          </a:p>
          <a:p>
            <a:pPr eaLnBrk="1" hangingPunct="1">
              <a:buFont typeface="Arial" charset="0"/>
              <a:buNone/>
            </a:pPr>
            <a:r>
              <a:rPr lang="uk-UA" sz="1800" smtClean="0">
                <a:latin typeface="Times New Roman" pitchFamily="18" charset="0"/>
                <a:cs typeface="Times New Roman" pitchFamily="18" charset="0"/>
              </a:rPr>
              <a:t>- Куточки державних символів – 18 шт.</a:t>
            </a:r>
          </a:p>
          <a:p>
            <a:pPr eaLnBrk="1" hangingPunct="1">
              <a:buFont typeface="Arial" charset="0"/>
              <a:buNone/>
            </a:pPr>
            <a:r>
              <a:rPr lang="uk-UA" sz="1800" smtClean="0">
                <a:latin typeface="Times New Roman" pitchFamily="18" charset="0"/>
                <a:cs typeface="Times New Roman" pitchFamily="18" charset="0"/>
              </a:rPr>
              <a:t>- Стіл для вчителя – 2 шт.</a:t>
            </a:r>
          </a:p>
          <a:p>
            <a:pPr eaLnBrk="1" hangingPunct="1">
              <a:buFont typeface="Arial" charset="0"/>
              <a:buNone/>
            </a:pPr>
            <a:r>
              <a:rPr lang="uk-UA" sz="1800" smtClean="0">
                <a:latin typeface="Times New Roman" pitchFamily="18" charset="0"/>
                <a:cs typeface="Times New Roman" pitchFamily="18" charset="0"/>
              </a:rPr>
              <a:t>- Стільці для учнів – 20 шт.</a:t>
            </a:r>
          </a:p>
          <a:p>
            <a:pPr eaLnBrk="1" hangingPunct="1">
              <a:buFont typeface="Arial" charset="0"/>
              <a:buNone/>
            </a:pPr>
            <a:r>
              <a:rPr lang="uk-UA" sz="1800" smtClean="0">
                <a:latin typeface="Times New Roman" pitchFamily="18" charset="0"/>
                <a:cs typeface="Times New Roman" pitchFamily="18" charset="0"/>
              </a:rPr>
              <a:t>- Папір А4 – 30 шт.</a:t>
            </a:r>
          </a:p>
          <a:p>
            <a:pPr eaLnBrk="1" hangingPunct="1">
              <a:buFont typeface="Arial" charset="0"/>
              <a:buNone/>
            </a:pPr>
            <a:r>
              <a:rPr lang="uk-UA" sz="1800" smtClean="0">
                <a:latin typeface="Times New Roman" pitchFamily="18" charset="0"/>
                <a:cs typeface="Times New Roman" pitchFamily="18" charset="0"/>
              </a:rPr>
              <a:t>- Господарські товари</a:t>
            </a:r>
            <a:endParaRPr lang="ru-RU" sz="1800" smtClean="0">
              <a:latin typeface="Times New Roman" pitchFamily="18" charset="0"/>
              <a:cs typeface="Times New Roman" pitchFamily="18" charset="0"/>
            </a:endParaRPr>
          </a:p>
        </p:txBody>
      </p:sp>
      <p:pic>
        <p:nvPicPr>
          <p:cNvPr id="7172" name="Picture 2" descr="C:\Documents and Settings\Кабинет 114\Рабочий стол\Новая папка\IMG_313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9125" y="2286000"/>
            <a:ext cx="21621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3" descr="C:\Documents and Settings\Кабинет 114\Рабочий стол\Новая папка\IMG_313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15125" y="3341688"/>
            <a:ext cx="2060575"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901292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endParaRPr lang="ru-RU" smtClean="0"/>
          </a:p>
        </p:txBody>
      </p:sp>
      <p:sp>
        <p:nvSpPr>
          <p:cNvPr id="8195" name="Содержимое 2"/>
          <p:cNvSpPr>
            <a:spLocks noGrp="1"/>
          </p:cNvSpPr>
          <p:nvPr>
            <p:ph idx="1"/>
          </p:nvPr>
        </p:nvSpPr>
        <p:spPr>
          <a:xfrm>
            <a:off x="285750" y="214313"/>
            <a:ext cx="8572500" cy="6215062"/>
          </a:xfrm>
        </p:spPr>
        <p:txBody>
          <a:bodyPr/>
          <a:lstStyle/>
          <a:p>
            <a:r>
              <a:rPr lang="uk-UA" sz="2800" smtClean="0">
                <a:latin typeface="Times New Roman" pitchFamily="18" charset="0"/>
                <a:cs typeface="Times New Roman" pitchFamily="18" charset="0"/>
              </a:rPr>
              <a:t>Перед початком навчального року було зроблено ремонтні роботи в чотирьох класних кімнатах за батьківські кошти (каб. 102, 101, 223, 213)</a:t>
            </a:r>
            <a:endParaRPr lang="ru-RU" sz="2800" smtClean="0">
              <a:latin typeface="Times New Roman" pitchFamily="18" charset="0"/>
              <a:cs typeface="Times New Roman" pitchFamily="18" charset="0"/>
            </a:endParaRPr>
          </a:p>
        </p:txBody>
      </p:sp>
      <p:pic>
        <p:nvPicPr>
          <p:cNvPr id="8196" name="Picture 4" descr="C:\Documents and Settings\Кабинет 114\Рабочий стол\Новая папка\IMG_323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63" y="1714500"/>
            <a:ext cx="4143375"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5" descr="C:\Documents and Settings\Кабинет 114\Рабочий стол\Новая папка\IMG_323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4875" y="1714500"/>
            <a:ext cx="4000500" cy="464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889804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eaLnBrk="1" hangingPunct="1"/>
            <a:endParaRPr lang="ru-RU" sz="2400" smtClean="0">
              <a:latin typeface="Times New Roman" pitchFamily="18" charset="0"/>
              <a:cs typeface="Times New Roman" pitchFamily="18" charset="0"/>
            </a:endParaRPr>
          </a:p>
        </p:txBody>
      </p:sp>
      <p:sp>
        <p:nvSpPr>
          <p:cNvPr id="9219" name="Содержимое 2"/>
          <p:cNvSpPr>
            <a:spLocks noGrp="1"/>
          </p:cNvSpPr>
          <p:nvPr>
            <p:ph idx="1"/>
          </p:nvPr>
        </p:nvSpPr>
        <p:spPr>
          <a:xfrm>
            <a:off x="357188" y="285750"/>
            <a:ext cx="8329612" cy="5840413"/>
          </a:xfrm>
        </p:spPr>
        <p:txBody>
          <a:bodyPr/>
          <a:lstStyle/>
          <a:p>
            <a:pPr algn="just" eaLnBrk="1" hangingPunct="1"/>
            <a:r>
              <a:rPr lang="uk-UA" sz="2400" smtClean="0">
                <a:latin typeface="Times New Roman" pitchFamily="18" charset="0"/>
                <a:cs typeface="Times New Roman" pitchFamily="18" charset="0"/>
              </a:rPr>
              <a:t>Матеріали та обладнання, що вийшли з ладу, списуються з балансу закладу на підставі актів комісією, яка створюється  наказом директора на початку кожного навчального року. </a:t>
            </a:r>
          </a:p>
          <a:p>
            <a:pPr algn="just" eaLnBrk="1" hangingPunct="1"/>
            <a:r>
              <a:rPr lang="uk-UA" sz="2400" smtClean="0">
                <a:latin typeface="Times New Roman" pitchFamily="18" charset="0"/>
                <a:cs typeface="Times New Roman" pitchFamily="18" charset="0"/>
              </a:rPr>
              <a:t>Протягом року було списано матеріалів на 16773 грн. 40 коп.</a:t>
            </a:r>
          </a:p>
          <a:p>
            <a:pPr algn="just" eaLnBrk="1" hangingPunct="1"/>
            <a:r>
              <a:rPr lang="uk-UA" sz="2400" smtClean="0">
                <a:latin typeface="Times New Roman" pitchFamily="18" charset="0"/>
                <a:cs typeface="Times New Roman" pitchFamily="18" charset="0"/>
              </a:rPr>
              <a:t>Розпочато роботу щодо списання з балансу закладу основних фондів, які не придатні до подальшої експлуатації.</a:t>
            </a:r>
          </a:p>
          <a:p>
            <a:pPr eaLnBrk="1" hangingPunct="1"/>
            <a:endParaRPr lang="ru-RU" sz="2400" smtClean="0">
              <a:latin typeface="Times New Roman" pitchFamily="18" charset="0"/>
              <a:cs typeface="Times New Roman" pitchFamily="18" charset="0"/>
            </a:endParaRPr>
          </a:p>
        </p:txBody>
      </p:sp>
      <p:pic>
        <p:nvPicPr>
          <p:cNvPr id="9220" name="Picture 4" descr="C:\Documents and Settings\Кабинет 114\Рабочий стол\Новая папка\IMG_323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1688" y="3500438"/>
            <a:ext cx="5214937"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881700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57200" y="274638"/>
            <a:ext cx="8229600" cy="46037"/>
          </a:xfrm>
        </p:spPr>
        <p:txBody>
          <a:bodyPr>
            <a:normAutofit fontScale="90000"/>
          </a:bodyPr>
          <a:lstStyle/>
          <a:p>
            <a:pPr eaLnBrk="1" hangingPunct="1"/>
            <a:endParaRPr lang="ru-RU" smtClean="0"/>
          </a:p>
        </p:txBody>
      </p:sp>
      <p:sp>
        <p:nvSpPr>
          <p:cNvPr id="10243" name="Содержимое 2"/>
          <p:cNvSpPr>
            <a:spLocks noGrp="1"/>
          </p:cNvSpPr>
          <p:nvPr>
            <p:ph idx="1"/>
          </p:nvPr>
        </p:nvSpPr>
        <p:spPr>
          <a:xfrm>
            <a:off x="285750" y="357188"/>
            <a:ext cx="8572500" cy="6286500"/>
          </a:xfrm>
        </p:spPr>
        <p:txBody>
          <a:bodyPr/>
          <a:lstStyle/>
          <a:p>
            <a:pPr algn="just" eaLnBrk="1" hangingPunct="1"/>
            <a:r>
              <a:rPr lang="uk-UA" sz="1800" smtClean="0">
                <a:latin typeface="Times New Roman" pitchFamily="18" charset="0"/>
                <a:cs typeface="Times New Roman" pitchFamily="18" charset="0"/>
              </a:rPr>
              <a:t>В гімназії регулярно проводяться інструктажі з ОП, безпеки життєдіяльності, з пожежної безпеки, про що свідчать записи в журналах реєстрації інструктажів педагогічних кадрів, обслуговуючого та техперсоналу, а також учнів.</a:t>
            </a:r>
            <a:endParaRPr lang="ru-RU" sz="1800" smtClean="0">
              <a:latin typeface="Times New Roman" pitchFamily="18" charset="0"/>
              <a:cs typeface="Times New Roman" pitchFamily="18" charset="0"/>
            </a:endParaRPr>
          </a:p>
          <a:p>
            <a:pPr algn="just" eaLnBrk="1" hangingPunct="1"/>
            <a:r>
              <a:rPr lang="uk-UA" sz="1800" smtClean="0">
                <a:latin typeface="Times New Roman" pitchFamily="18" charset="0"/>
                <a:cs typeface="Times New Roman" pitchFamily="18" charset="0"/>
              </a:rPr>
              <a:t>В закладі існує кабінет з ОП, в якому знаходиться вся нормативно-правова документація, куток з безпеки життєдіяльності на якому розміщено «План заходів по покращенню умов праці на 2014-2015 н. р., план роботи з ОП на 2014-2015 н.р. та ряд заходів з питань охорони праці.</a:t>
            </a:r>
          </a:p>
          <a:p>
            <a:pPr algn="just" eaLnBrk="1" hangingPunct="1"/>
            <a:r>
              <a:rPr lang="uk-UA" sz="1800" smtClean="0">
                <a:latin typeface="Times New Roman" pitchFamily="18" charset="0"/>
                <a:cs typeface="Times New Roman" pitchFamily="18" charset="0"/>
              </a:rPr>
              <a:t>Протягом року травм, пов</a:t>
            </a:r>
            <a:r>
              <a:rPr lang="ru-RU" sz="1800" smtClean="0">
                <a:latin typeface="Times New Roman" pitchFamily="18" charset="0"/>
                <a:cs typeface="Times New Roman" pitchFamily="18" charset="0"/>
              </a:rPr>
              <a:t>’</a:t>
            </a:r>
            <a:r>
              <a:rPr lang="uk-UA" sz="1800" smtClean="0">
                <a:latin typeface="Times New Roman" pitchFamily="18" charset="0"/>
                <a:cs typeface="Times New Roman" pitchFamily="18" charset="0"/>
              </a:rPr>
              <a:t>язаних з виробничим процесом працівників та травм під час навчально-виховного процесу з учнями не було. </a:t>
            </a:r>
            <a:endParaRPr lang="ru-RU" sz="1800" smtClean="0">
              <a:latin typeface="Times New Roman" pitchFamily="18" charset="0"/>
              <a:cs typeface="Times New Roman" pitchFamily="18" charset="0"/>
            </a:endParaRPr>
          </a:p>
          <a:p>
            <a:pPr algn="just" eaLnBrk="1" hangingPunct="1"/>
            <a:r>
              <a:rPr lang="uk-UA" sz="1800" smtClean="0">
                <a:latin typeface="Times New Roman" pitchFamily="18" charset="0"/>
                <a:cs typeface="Times New Roman" pitchFamily="18" charset="0"/>
              </a:rPr>
              <a:t>Але зафіксовано 4 травми невиробничого характеру з працівниками закладу і 18 травм з учнями.</a:t>
            </a:r>
            <a:endParaRPr lang="ru-RU" sz="1800" smtClean="0">
              <a:latin typeface="Times New Roman" pitchFamily="18" charset="0"/>
              <a:cs typeface="Times New Roman" pitchFamily="18" charset="0"/>
            </a:endParaRPr>
          </a:p>
          <a:p>
            <a:pPr eaLnBrk="1" hangingPunct="1"/>
            <a:endParaRPr lang="ru-RU" sz="1800" smtClean="0">
              <a:latin typeface="Times New Roman" pitchFamily="18" charset="0"/>
              <a:cs typeface="Times New Roman" pitchFamily="18" charset="0"/>
            </a:endParaRPr>
          </a:p>
          <a:p>
            <a:pPr eaLnBrk="1" hangingPunct="1">
              <a:buFont typeface="Arial" charset="0"/>
              <a:buNone/>
            </a:pPr>
            <a:endParaRPr lang="ru-RU" sz="1800" smtClean="0">
              <a:latin typeface="Times New Roman" pitchFamily="18" charset="0"/>
              <a:cs typeface="Times New Roman" pitchFamily="18" charset="0"/>
            </a:endParaRPr>
          </a:p>
        </p:txBody>
      </p:sp>
      <p:pic>
        <p:nvPicPr>
          <p:cNvPr id="10244" name="Picture 4" descr="C:\Documents and Settings\Кабинет 114\Рабочий стол\Новая папка\IMG_32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7438" y="3643313"/>
            <a:ext cx="4786312"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05832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457200" y="274638"/>
            <a:ext cx="8229600" cy="1511300"/>
          </a:xfrm>
        </p:spPr>
        <p:txBody>
          <a:bodyPr>
            <a:normAutofit fontScale="90000"/>
          </a:bodyPr>
          <a:lstStyle/>
          <a:p>
            <a:pPr eaLnBrk="1" hangingPunct="1"/>
            <a:r>
              <a:rPr lang="uk-UA" sz="2000" smtClean="0">
                <a:latin typeface="Times New Roman" pitchFamily="18" charset="0"/>
                <a:cs typeface="Times New Roman" pitchFamily="18" charset="0"/>
              </a:rPr>
              <a:t>В цьому році було закінчено атестацію робочого місця кухаря. За результатами атестації робочого місця, кухарю встановлено надбавку за напруженість і шкідливість роботи в розмірі 4% від посадового окладу, та встановлено 3 дні додаткової відпустки.</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endParaRPr lang="ru-RU" sz="2000" smtClean="0">
              <a:latin typeface="Times New Roman" pitchFamily="18" charset="0"/>
              <a:cs typeface="Times New Roman" pitchFamily="18" charset="0"/>
            </a:endParaRPr>
          </a:p>
        </p:txBody>
      </p:sp>
      <p:sp>
        <p:nvSpPr>
          <p:cNvPr id="11267" name="Содержимое 2"/>
          <p:cNvSpPr>
            <a:spLocks noGrp="1"/>
          </p:cNvSpPr>
          <p:nvPr>
            <p:ph idx="1"/>
          </p:nvPr>
        </p:nvSpPr>
        <p:spPr>
          <a:xfrm>
            <a:off x="457200" y="1785938"/>
            <a:ext cx="8229600" cy="4340225"/>
          </a:xfrm>
        </p:spPr>
        <p:txBody>
          <a:bodyPr/>
          <a:lstStyle/>
          <a:p>
            <a:pPr eaLnBrk="1" hangingPunct="1"/>
            <a:endParaRPr lang="ru-RU" smtClean="0"/>
          </a:p>
        </p:txBody>
      </p:sp>
      <p:pic>
        <p:nvPicPr>
          <p:cNvPr id="11268" name="Picture 4" descr="C:\Documents and Settings\Кабинет 114\Рабочий стол\кухня\IMG_315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57438" y="1714500"/>
            <a:ext cx="4165600" cy="464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651857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endParaRPr lang="ru-RU" smtClean="0"/>
          </a:p>
        </p:txBody>
      </p:sp>
      <p:sp>
        <p:nvSpPr>
          <p:cNvPr id="12291" name="Содержимое 2"/>
          <p:cNvSpPr>
            <a:spLocks noGrp="1"/>
          </p:cNvSpPr>
          <p:nvPr>
            <p:ph idx="1"/>
          </p:nvPr>
        </p:nvSpPr>
        <p:spPr>
          <a:xfrm>
            <a:off x="357188" y="214313"/>
            <a:ext cx="8329612" cy="5911850"/>
          </a:xfrm>
        </p:spPr>
        <p:txBody>
          <a:bodyPr/>
          <a:lstStyle/>
          <a:p>
            <a:pPr algn="just"/>
            <a:r>
              <a:rPr lang="uk-UA" sz="2400" smtClean="0">
                <a:latin typeface="Times New Roman" pitchFamily="18" charset="0"/>
                <a:cs typeface="Times New Roman" pitchFamily="18" charset="0"/>
              </a:rPr>
              <a:t>Кількість обслуговуючого та технічного персоналу складає 26 осіб, з них:</a:t>
            </a:r>
          </a:p>
          <a:p>
            <a:pPr algn="just">
              <a:buFont typeface="Arial" charset="0"/>
              <a:buNone/>
            </a:pPr>
            <a:r>
              <a:rPr lang="uk-UA" sz="2400" smtClean="0">
                <a:latin typeface="Times New Roman" pitchFamily="18" charset="0"/>
                <a:cs typeface="Times New Roman" pitchFamily="18" charset="0"/>
              </a:rPr>
              <a:t>- зовнішніх сумісників 2 чол.</a:t>
            </a:r>
          </a:p>
          <a:p>
            <a:pPr algn="just">
              <a:buFont typeface="Arial" charset="0"/>
              <a:buNone/>
            </a:pPr>
            <a:r>
              <a:rPr lang="uk-UA" sz="2400" smtClean="0">
                <a:latin typeface="Times New Roman" pitchFamily="18" charset="0"/>
                <a:cs typeface="Times New Roman" pitchFamily="18" charset="0"/>
              </a:rPr>
              <a:t>Табелювання проводиться вчасно, до 15 числа кожного місяця.</a:t>
            </a:r>
          </a:p>
          <a:p>
            <a:pPr algn="just">
              <a:buFont typeface="Arial" charset="0"/>
              <a:buNone/>
            </a:pPr>
            <a:r>
              <a:rPr lang="uk-UA" sz="2400" smtClean="0">
                <a:latin typeface="Times New Roman" pitchFamily="18" charset="0"/>
                <a:cs typeface="Times New Roman" pitchFamily="18" charset="0"/>
              </a:rPr>
              <a:t>Протягом року зареєстровано 7 осіб, які знаходились на лікарняному.  Найбільше людино-днів за лікарняними листами (44 дні) у Бойко Н.М.</a:t>
            </a:r>
          </a:p>
        </p:txBody>
      </p:sp>
      <p:pic>
        <p:nvPicPr>
          <p:cNvPr id="12292" name="Picture 4" descr="C:\Documents and Settings\Кабинет 114\Рабочий стол\imgpreview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28813" y="3643313"/>
            <a:ext cx="5000625"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1139994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14313" y="285750"/>
            <a:ext cx="8715375" cy="6000750"/>
          </a:xfrm>
        </p:spPr>
        <p:txBody>
          <a:bodyPr rtlCol="0">
            <a:normAutofit/>
          </a:bodyPr>
          <a:lstStyle/>
          <a:p>
            <a:pPr algn="just" eaLnBrk="1" hangingPunct="1">
              <a:defRPr/>
            </a:pPr>
            <a:r>
              <a:rPr lang="uk-UA" sz="2400" dirty="0" smtClean="0">
                <a:solidFill>
                  <a:schemeClr val="tx1"/>
                </a:solidFill>
                <a:latin typeface="Times New Roman" pitchFamily="18" charset="0"/>
                <a:cs typeface="Times New Roman" pitchFamily="18" charset="0"/>
              </a:rPr>
              <a:t>Згідно з графіком дитячої поліклініки СМСЧ-2 проводились поглиблені медичні огляди та лабораторні обстеження серед учнів гімназії №1 (учнів 2001 року народження, юнаків 1998-1999 </a:t>
            </a:r>
            <a:r>
              <a:rPr lang="uk-UA" sz="2400" dirty="0" err="1" smtClean="0">
                <a:solidFill>
                  <a:schemeClr val="tx1"/>
                </a:solidFill>
                <a:latin typeface="Times New Roman" pitchFamily="18" charset="0"/>
                <a:cs typeface="Times New Roman" pitchFamily="18" charset="0"/>
              </a:rPr>
              <a:t>р.н</a:t>
            </a:r>
            <a:r>
              <a:rPr lang="uk-UA" sz="2400" dirty="0" smtClean="0">
                <a:solidFill>
                  <a:schemeClr val="tx1"/>
                </a:solidFill>
                <a:latin typeface="Times New Roman" pitchFamily="18" charset="0"/>
                <a:cs typeface="Times New Roman" pitchFamily="18" charset="0"/>
              </a:rPr>
              <a:t>., дівчата 7(11)-А, Б, В класу.</a:t>
            </a:r>
            <a:endParaRPr lang="ru-RU" sz="2400" dirty="0" smtClean="0">
              <a:solidFill>
                <a:schemeClr val="tx1"/>
              </a:solidFill>
              <a:latin typeface="Times New Roman" pitchFamily="18" charset="0"/>
              <a:cs typeface="Times New Roman" pitchFamily="18" charset="0"/>
            </a:endParaRPr>
          </a:p>
          <a:p>
            <a:pPr algn="just" eaLnBrk="1" hangingPunct="1">
              <a:defRPr/>
            </a:pPr>
            <a:r>
              <a:rPr lang="uk-UA" sz="2400" dirty="0" smtClean="0">
                <a:solidFill>
                  <a:schemeClr val="tx1"/>
                </a:solidFill>
                <a:latin typeface="Times New Roman" pitchFamily="18" charset="0"/>
                <a:cs typeface="Times New Roman" pitchFamily="18" charset="0"/>
              </a:rPr>
              <a:t>Протягом 2014-2015 навчального року проводилися медичні огляди для всіх учнів гімназії.</a:t>
            </a:r>
            <a:endParaRPr lang="ru-RU" sz="2400" dirty="0" smtClean="0">
              <a:solidFill>
                <a:schemeClr val="tx1"/>
              </a:solidFill>
              <a:latin typeface="Times New Roman" pitchFamily="18" charset="0"/>
              <a:cs typeface="Times New Roman" pitchFamily="18" charset="0"/>
            </a:endParaRPr>
          </a:p>
          <a:p>
            <a:pPr algn="just" eaLnBrk="1" hangingPunct="1">
              <a:defRPr/>
            </a:pPr>
            <a:r>
              <a:rPr lang="uk-UA" sz="2400" dirty="0" smtClean="0">
                <a:solidFill>
                  <a:schemeClr val="tx1"/>
                </a:solidFill>
                <a:latin typeface="Times New Roman" pitchFamily="18" charset="0"/>
                <a:cs typeface="Times New Roman" pitchFamily="18" charset="0"/>
              </a:rPr>
              <a:t>Згідно результатів було зроблено розподіл учнів на фізкультурні групи та заведено листи здоров</a:t>
            </a:r>
            <a:r>
              <a:rPr lang="en-US" sz="2400" dirty="0" smtClean="0">
                <a:solidFill>
                  <a:schemeClr val="tx1"/>
                </a:solidFill>
                <a:latin typeface="Times New Roman" pitchFamily="18" charset="0"/>
                <a:cs typeface="Times New Roman" pitchFamily="18" charset="0"/>
              </a:rPr>
              <a:t>’</a:t>
            </a:r>
            <a:r>
              <a:rPr lang="uk-UA" sz="2400" dirty="0" smtClean="0">
                <a:solidFill>
                  <a:schemeClr val="tx1"/>
                </a:solidFill>
                <a:latin typeface="Times New Roman" pitchFamily="18" charset="0"/>
                <a:cs typeface="Times New Roman" pitchFamily="18" charset="0"/>
              </a:rPr>
              <a:t>я на кожен клас.</a:t>
            </a:r>
            <a:endParaRPr lang="uk-UA" sz="2800" dirty="0" smtClean="0">
              <a:solidFill>
                <a:schemeClr val="tx1"/>
              </a:solidFill>
              <a:latin typeface="Times New Roman" pitchFamily="18" charset="0"/>
              <a:cs typeface="Times New Roman" pitchFamily="18" charset="0"/>
            </a:endParaRPr>
          </a:p>
          <a:p>
            <a:pPr eaLnBrk="1" fontAlgn="auto" hangingPunct="1">
              <a:spcAft>
                <a:spcPts val="0"/>
              </a:spcAft>
              <a:defRPr/>
            </a:pPr>
            <a:r>
              <a:rPr lang="uk-UA" sz="2400" dirty="0" smtClean="0">
                <a:solidFill>
                  <a:schemeClr val="tx1"/>
                </a:solidFill>
                <a:latin typeface="Times New Roman" pitchFamily="18" charset="0"/>
                <a:cs typeface="Times New Roman" pitchFamily="18" charset="0"/>
              </a:rPr>
              <a:t>Аналіз здоров</a:t>
            </a:r>
            <a:r>
              <a:rPr lang="en-US" sz="2400" dirty="0" smtClean="0">
                <a:solidFill>
                  <a:schemeClr val="tx1"/>
                </a:solidFill>
                <a:latin typeface="Times New Roman" pitchFamily="18" charset="0"/>
                <a:cs typeface="Times New Roman" pitchFamily="18" charset="0"/>
              </a:rPr>
              <a:t>’</a:t>
            </a:r>
            <a:r>
              <a:rPr lang="uk-UA" sz="2400" dirty="0" smtClean="0">
                <a:solidFill>
                  <a:schemeClr val="tx1"/>
                </a:solidFill>
                <a:latin typeface="Times New Roman" pitchFamily="18" charset="0"/>
                <a:cs typeface="Times New Roman" pitchFamily="18" charset="0"/>
              </a:rPr>
              <a:t>я  дітей та підлітків за даними медичних оглядів.</a:t>
            </a:r>
          </a:p>
          <a:p>
            <a:pPr eaLnBrk="1" fontAlgn="auto" hangingPunct="1">
              <a:spcAft>
                <a:spcPts val="0"/>
              </a:spcAft>
              <a:defRPr/>
            </a:pPr>
            <a:endParaRPr lang="uk-UA" sz="2800" dirty="0" smtClean="0">
              <a:solidFill>
                <a:schemeClr val="tx1"/>
              </a:solidFill>
              <a:latin typeface="Times New Roman" pitchFamily="18" charset="0"/>
              <a:cs typeface="Times New Roman" pitchFamily="18" charset="0"/>
            </a:endParaRPr>
          </a:p>
          <a:p>
            <a:pPr eaLnBrk="1" fontAlgn="auto" hangingPunct="1">
              <a:spcAft>
                <a:spcPts val="0"/>
              </a:spcAft>
              <a:defRPr/>
            </a:pPr>
            <a:endParaRPr lang="uk-UA" sz="2800" dirty="0" smtClean="0">
              <a:solidFill>
                <a:schemeClr val="tx1"/>
              </a:solidFill>
              <a:latin typeface="Times New Roman" pitchFamily="18" charset="0"/>
              <a:cs typeface="Times New Roman" pitchFamily="18" charset="0"/>
            </a:endParaRPr>
          </a:p>
          <a:p>
            <a:pPr eaLnBrk="1" fontAlgn="auto" hangingPunct="1">
              <a:spcAft>
                <a:spcPts val="0"/>
              </a:spcAft>
              <a:defRPr/>
            </a:pPr>
            <a:endParaRPr lang="ru-RU" sz="2800" dirty="0" smtClean="0">
              <a:solidFill>
                <a:schemeClr val="tx1"/>
              </a:solidFill>
              <a:latin typeface="Times New Roman" pitchFamily="18" charset="0"/>
              <a:cs typeface="Times New Roman" pitchFamily="18" charset="0"/>
            </a:endParaRPr>
          </a:p>
          <a:p>
            <a:pPr eaLnBrk="1" fontAlgn="auto" hangingPunct="1">
              <a:spcAft>
                <a:spcPts val="0"/>
              </a:spcAft>
              <a:buFont typeface="Arial" pitchFamily="34" charset="0"/>
              <a:buNone/>
              <a:defRPr/>
            </a:pPr>
            <a:endParaRPr lang="ru-RU" sz="3600" dirty="0" smtClean="0"/>
          </a:p>
        </p:txBody>
      </p:sp>
      <p:graphicFrame>
        <p:nvGraphicFramePr>
          <p:cNvPr id="4" name="Таблица 3"/>
          <p:cNvGraphicFramePr>
            <a:graphicFrameLocks noGrp="1"/>
          </p:cNvGraphicFramePr>
          <p:nvPr/>
        </p:nvGraphicFramePr>
        <p:xfrm>
          <a:off x="357158" y="4214818"/>
          <a:ext cx="8358188" cy="1158876"/>
        </p:xfrm>
        <a:graphic>
          <a:graphicData uri="http://schemas.openxmlformats.org/drawingml/2006/table">
            <a:tbl>
              <a:tblPr firstRow="1" bandRow="1">
                <a:tableStyleId>{5C22544A-7EE6-4342-B048-85BDC9FD1C3A}</a:tableStyleId>
              </a:tblPr>
              <a:tblGrid>
                <a:gridCol w="1143000"/>
                <a:gridCol w="1104578"/>
                <a:gridCol w="491658"/>
                <a:gridCol w="604039"/>
                <a:gridCol w="657224"/>
                <a:gridCol w="1014413"/>
                <a:gridCol w="835819"/>
                <a:gridCol w="835819"/>
                <a:gridCol w="835819"/>
                <a:gridCol w="835819"/>
              </a:tblGrid>
              <a:tr h="335464">
                <a:tc>
                  <a:txBody>
                    <a:bodyPr/>
                    <a:lstStyle/>
                    <a:p>
                      <a:r>
                        <a:rPr lang="uk-UA" sz="1600" dirty="0" smtClean="0">
                          <a:latin typeface="Times New Roman" pitchFamily="18" charset="0"/>
                          <a:cs typeface="Times New Roman" pitchFamily="18" charset="0"/>
                        </a:rPr>
                        <a:t>Підлягало</a:t>
                      </a:r>
                      <a:endParaRPr lang="ru-RU" sz="1600" dirty="0">
                        <a:latin typeface="Times New Roman" pitchFamily="18" charset="0"/>
                        <a:cs typeface="Times New Roman" pitchFamily="18" charset="0"/>
                      </a:endParaRPr>
                    </a:p>
                  </a:txBody>
                  <a:tcPr marL="91439" marR="91439" marT="45745" marB="45745"/>
                </a:tc>
                <a:tc>
                  <a:txBody>
                    <a:bodyPr/>
                    <a:lstStyle/>
                    <a:p>
                      <a:r>
                        <a:rPr lang="uk-UA" sz="1600" dirty="0" smtClean="0">
                          <a:latin typeface="Times New Roman" pitchFamily="18" charset="0"/>
                          <a:cs typeface="Times New Roman" pitchFamily="18" charset="0"/>
                        </a:rPr>
                        <a:t>Оглянуто</a:t>
                      </a:r>
                      <a:endParaRPr lang="ru-RU" sz="1600" dirty="0">
                        <a:latin typeface="Times New Roman" pitchFamily="18" charset="0"/>
                        <a:cs typeface="Times New Roman" pitchFamily="18" charset="0"/>
                      </a:endParaRPr>
                    </a:p>
                  </a:txBody>
                  <a:tcPr marL="91439" marR="91439" marT="45745" marB="45745"/>
                </a:tc>
                <a:tc gridSpan="3">
                  <a:txBody>
                    <a:bodyPr/>
                    <a:lstStyle/>
                    <a:p>
                      <a:pPr algn="ctr"/>
                      <a:r>
                        <a:rPr lang="uk-UA" sz="1600" dirty="0" smtClean="0">
                          <a:latin typeface="Times New Roman" pitchFamily="18" charset="0"/>
                          <a:cs typeface="Times New Roman" pitchFamily="18" charset="0"/>
                        </a:rPr>
                        <a:t>Група здоров</a:t>
                      </a:r>
                      <a:r>
                        <a:rPr lang="en-US" sz="1600" dirty="0" smtClean="0">
                          <a:latin typeface="Times New Roman" pitchFamily="18" charset="0"/>
                          <a:cs typeface="Times New Roman" pitchFamily="18" charset="0"/>
                        </a:rPr>
                        <a:t>’</a:t>
                      </a:r>
                      <a:r>
                        <a:rPr lang="uk-UA" sz="1600" dirty="0" smtClean="0">
                          <a:latin typeface="Times New Roman" pitchFamily="18" charset="0"/>
                          <a:cs typeface="Times New Roman" pitchFamily="18" charset="0"/>
                        </a:rPr>
                        <a:t>я</a:t>
                      </a:r>
                      <a:endParaRPr lang="ru-RU" sz="1600" dirty="0">
                        <a:latin typeface="Times New Roman" pitchFamily="18" charset="0"/>
                        <a:cs typeface="Times New Roman" pitchFamily="18" charset="0"/>
                      </a:endParaRPr>
                    </a:p>
                  </a:txBody>
                  <a:tcPr marL="91439" marR="91439" marT="45745" marB="45745"/>
                </a:tc>
                <a:tc hMerge="1">
                  <a:txBody>
                    <a:bodyPr/>
                    <a:lstStyle/>
                    <a:p>
                      <a:endParaRPr lang="ru-RU" dirty="0"/>
                    </a:p>
                  </a:txBody>
                  <a:tcPr/>
                </a:tc>
                <a:tc hMerge="1">
                  <a:txBody>
                    <a:bodyPr/>
                    <a:lstStyle/>
                    <a:p>
                      <a:endParaRPr lang="ru-RU" dirty="0"/>
                    </a:p>
                  </a:txBody>
                  <a:tcPr/>
                </a:tc>
                <a:tc gridSpan="5">
                  <a:txBody>
                    <a:bodyPr/>
                    <a:lstStyle/>
                    <a:p>
                      <a:pPr algn="ctr"/>
                      <a:r>
                        <a:rPr lang="uk-UA" sz="1600" dirty="0" smtClean="0">
                          <a:latin typeface="Times New Roman" pitchFamily="18" charset="0"/>
                          <a:cs typeface="Times New Roman" pitchFamily="18" charset="0"/>
                        </a:rPr>
                        <a:t>Фізична група</a:t>
                      </a:r>
                      <a:endParaRPr lang="ru-RU" sz="1600" dirty="0">
                        <a:latin typeface="Times New Roman" pitchFamily="18" charset="0"/>
                        <a:cs typeface="Times New Roman" pitchFamily="18" charset="0"/>
                      </a:endParaRPr>
                    </a:p>
                  </a:txBody>
                  <a:tcPr marL="91439" marR="91439" marT="45745" marB="45745"/>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457451">
                <a:tc rowSpan="2">
                  <a:txBody>
                    <a:bodyPr/>
                    <a:lstStyle/>
                    <a:p>
                      <a:endParaRPr lang="uk-UA" sz="1600" dirty="0" smtClean="0">
                        <a:latin typeface="Times New Roman" pitchFamily="18" charset="0"/>
                        <a:cs typeface="Times New Roman" pitchFamily="18" charset="0"/>
                      </a:endParaRPr>
                    </a:p>
                    <a:p>
                      <a:endParaRPr lang="uk-UA" sz="1600" dirty="0" smtClean="0">
                        <a:latin typeface="Times New Roman" pitchFamily="18" charset="0"/>
                        <a:cs typeface="Times New Roman" pitchFamily="18" charset="0"/>
                      </a:endParaRPr>
                    </a:p>
                    <a:p>
                      <a:r>
                        <a:rPr lang="uk-UA" sz="1600" dirty="0" smtClean="0">
                          <a:latin typeface="Times New Roman" pitchFamily="18" charset="0"/>
                          <a:cs typeface="Times New Roman" pitchFamily="18" charset="0"/>
                        </a:rPr>
                        <a:t>344</a:t>
                      </a:r>
                      <a:endParaRPr lang="ru-RU" sz="1600" dirty="0">
                        <a:latin typeface="Times New Roman" pitchFamily="18" charset="0"/>
                        <a:cs typeface="Times New Roman" pitchFamily="18" charset="0"/>
                      </a:endParaRPr>
                    </a:p>
                  </a:txBody>
                  <a:tcPr marL="91439" marR="91439" marT="45745" marB="45745"/>
                </a:tc>
                <a:tc rowSpan="2">
                  <a:txBody>
                    <a:bodyPr/>
                    <a:lstStyle/>
                    <a:p>
                      <a:endParaRPr lang="uk-UA" sz="1600" dirty="0" smtClean="0">
                        <a:latin typeface="Times New Roman" pitchFamily="18" charset="0"/>
                        <a:cs typeface="Times New Roman" pitchFamily="18" charset="0"/>
                      </a:endParaRPr>
                    </a:p>
                    <a:p>
                      <a:endParaRPr lang="uk-UA" sz="1600" dirty="0" smtClean="0">
                        <a:latin typeface="Times New Roman" pitchFamily="18" charset="0"/>
                        <a:cs typeface="Times New Roman" pitchFamily="18" charset="0"/>
                      </a:endParaRPr>
                    </a:p>
                    <a:p>
                      <a:r>
                        <a:rPr lang="uk-UA" sz="1600" dirty="0" smtClean="0">
                          <a:latin typeface="Times New Roman" pitchFamily="18" charset="0"/>
                          <a:cs typeface="Times New Roman" pitchFamily="18" charset="0"/>
                        </a:rPr>
                        <a:t>344</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І</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ІІ</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ІІІ</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100" dirty="0" smtClean="0">
                          <a:latin typeface="Times New Roman" pitchFamily="18" charset="0"/>
                          <a:cs typeface="Times New Roman" pitchFamily="18" charset="0"/>
                        </a:rPr>
                        <a:t>основна</a:t>
                      </a:r>
                      <a:endParaRPr lang="ru-RU" sz="1100" dirty="0">
                        <a:latin typeface="Times New Roman" pitchFamily="18" charset="0"/>
                        <a:cs typeface="Times New Roman" pitchFamily="18" charset="0"/>
                      </a:endParaRPr>
                    </a:p>
                  </a:txBody>
                  <a:tcPr marL="91439" marR="91439" marT="45745" marB="45745"/>
                </a:tc>
                <a:tc>
                  <a:txBody>
                    <a:bodyPr/>
                    <a:lstStyle/>
                    <a:p>
                      <a:r>
                        <a:rPr lang="uk-UA" sz="1100" dirty="0" smtClean="0">
                          <a:latin typeface="Times New Roman" pitchFamily="18" charset="0"/>
                          <a:cs typeface="Times New Roman" pitchFamily="18" charset="0"/>
                        </a:rPr>
                        <a:t>підготовча</a:t>
                      </a:r>
                      <a:endParaRPr lang="ru-RU" sz="1100" dirty="0">
                        <a:latin typeface="Times New Roman" pitchFamily="18" charset="0"/>
                        <a:cs typeface="Times New Roman" pitchFamily="18" charset="0"/>
                      </a:endParaRPr>
                    </a:p>
                  </a:txBody>
                  <a:tcPr marL="91439" marR="91439" marT="45745" marB="45745"/>
                </a:tc>
                <a:tc>
                  <a:txBody>
                    <a:bodyPr/>
                    <a:lstStyle/>
                    <a:p>
                      <a:r>
                        <a:rPr lang="uk-UA" sz="1100" dirty="0" smtClean="0">
                          <a:latin typeface="Times New Roman" pitchFamily="18" charset="0"/>
                          <a:cs typeface="Times New Roman" pitchFamily="18" charset="0"/>
                        </a:rPr>
                        <a:t>спеціальна</a:t>
                      </a:r>
                      <a:endParaRPr lang="ru-RU" sz="1100" dirty="0">
                        <a:latin typeface="Times New Roman" pitchFamily="18" charset="0"/>
                        <a:cs typeface="Times New Roman" pitchFamily="18" charset="0"/>
                      </a:endParaRPr>
                    </a:p>
                  </a:txBody>
                  <a:tcPr marL="91439" marR="91439" marT="45745" marB="45745"/>
                </a:tc>
                <a:tc>
                  <a:txBody>
                    <a:bodyPr/>
                    <a:lstStyle/>
                    <a:p>
                      <a:r>
                        <a:rPr lang="uk-UA" sz="1100" dirty="0" smtClean="0">
                          <a:latin typeface="Times New Roman" pitchFamily="18" charset="0"/>
                          <a:cs typeface="Times New Roman" pitchFamily="18" charset="0"/>
                        </a:rPr>
                        <a:t>звільнення</a:t>
                      </a:r>
                      <a:endParaRPr lang="ru-RU" sz="1100" dirty="0">
                        <a:latin typeface="Times New Roman" pitchFamily="18" charset="0"/>
                        <a:cs typeface="Times New Roman" pitchFamily="18" charset="0"/>
                      </a:endParaRPr>
                    </a:p>
                  </a:txBody>
                  <a:tcPr marL="91439" marR="91439" marT="45745" marB="45745"/>
                </a:tc>
                <a:tc>
                  <a:txBody>
                    <a:bodyPr/>
                    <a:lstStyle/>
                    <a:p>
                      <a:r>
                        <a:rPr lang="uk-UA" sz="1200" dirty="0" err="1" smtClean="0">
                          <a:latin typeface="Times New Roman" pitchFamily="18" charset="0"/>
                          <a:cs typeface="Times New Roman" pitchFamily="18" charset="0"/>
                        </a:rPr>
                        <a:t>Індив</a:t>
                      </a:r>
                      <a:r>
                        <a:rPr lang="uk-UA" sz="1200" dirty="0" smtClean="0">
                          <a:latin typeface="Times New Roman" pitchFamily="18" charset="0"/>
                          <a:cs typeface="Times New Roman" pitchFamily="18" charset="0"/>
                        </a:rPr>
                        <a:t>. </a:t>
                      </a:r>
                      <a:r>
                        <a:rPr lang="uk-UA" sz="1200" dirty="0" err="1" smtClean="0">
                          <a:latin typeface="Times New Roman" pitchFamily="18" charset="0"/>
                          <a:cs typeface="Times New Roman" pitchFamily="18" charset="0"/>
                        </a:rPr>
                        <a:t>навчан</a:t>
                      </a:r>
                      <a:r>
                        <a:rPr lang="uk-UA"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txBody>
                  <a:tcPr marL="91439" marR="91439" marT="45745" marB="45745"/>
                </a:tc>
              </a:tr>
              <a:tr h="365961">
                <a:tc vMerge="1">
                  <a:txBody>
                    <a:bodyPr/>
                    <a:lstStyle/>
                    <a:p>
                      <a:endParaRPr lang="ru-RU" sz="1600" dirty="0">
                        <a:latin typeface="Times New Roman" pitchFamily="18" charset="0"/>
                        <a:cs typeface="Times New Roman" pitchFamily="18" charset="0"/>
                      </a:endParaRPr>
                    </a:p>
                  </a:txBody>
                  <a:tcPr/>
                </a:tc>
                <a:tc vMerge="1">
                  <a:txBody>
                    <a:bodyPr/>
                    <a:lstStyle/>
                    <a:p>
                      <a:endParaRPr lang="ru-RU" sz="1600" dirty="0">
                        <a:latin typeface="Times New Roman" pitchFamily="18" charset="0"/>
                        <a:cs typeface="Times New Roman" pitchFamily="18" charset="0"/>
                      </a:endParaRPr>
                    </a:p>
                  </a:txBody>
                  <a:tcPr/>
                </a:tc>
                <a:tc>
                  <a:txBody>
                    <a:bodyPr/>
                    <a:lstStyle/>
                    <a:p>
                      <a:pPr algn="ctr"/>
                      <a:r>
                        <a:rPr lang="uk-UA" sz="1600" dirty="0" smtClean="0">
                          <a:latin typeface="Times New Roman" pitchFamily="18" charset="0"/>
                          <a:cs typeface="Times New Roman" pitchFamily="18" charset="0"/>
                        </a:rPr>
                        <a:t>79</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257</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8</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32</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288</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20</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4</a:t>
                      </a:r>
                      <a:endParaRPr lang="ru-RU" sz="1600" dirty="0">
                        <a:latin typeface="Times New Roman" pitchFamily="18" charset="0"/>
                        <a:cs typeface="Times New Roman" pitchFamily="18" charset="0"/>
                      </a:endParaRPr>
                    </a:p>
                  </a:txBody>
                  <a:tcPr marL="91439" marR="91439" marT="45745" marB="45745"/>
                </a:tc>
                <a:tc>
                  <a:txBody>
                    <a:bodyPr/>
                    <a:lstStyle/>
                    <a:p>
                      <a:pPr algn="ctr"/>
                      <a:r>
                        <a:rPr lang="uk-UA" sz="1600" dirty="0" smtClean="0">
                          <a:latin typeface="Times New Roman" pitchFamily="18" charset="0"/>
                          <a:cs typeface="Times New Roman" pitchFamily="18" charset="0"/>
                        </a:rPr>
                        <a:t>1</a:t>
                      </a:r>
                      <a:endParaRPr lang="ru-RU" sz="1600" dirty="0">
                        <a:latin typeface="Times New Roman" pitchFamily="18" charset="0"/>
                        <a:cs typeface="Times New Roman" pitchFamily="18" charset="0"/>
                      </a:endParaRPr>
                    </a:p>
                  </a:txBody>
                  <a:tcPr marL="91439" marR="91439" marT="45745" marB="45745"/>
                </a:tc>
              </a:tr>
            </a:tbl>
          </a:graphicData>
        </a:graphic>
      </p:graphicFrame>
    </p:spTree>
    <p:extLst>
      <p:ext uri="{BB962C8B-B14F-4D97-AF65-F5344CB8AC3E}">
        <p14:creationId xmlns:p14="http://schemas.microsoft.com/office/powerpoint/2010/main" xmlns="" val="330917939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title"/>
          </p:nvPr>
        </p:nvSpPr>
        <p:spPr/>
        <p:txBody>
          <a:bodyPr/>
          <a:lstStyle/>
          <a:p>
            <a:pPr eaLnBrk="1" hangingPunct="1"/>
            <a:endParaRPr lang="ru-RU" smtClean="0"/>
          </a:p>
        </p:txBody>
      </p:sp>
      <p:sp>
        <p:nvSpPr>
          <p:cNvPr id="3075" name="Содержимое 2"/>
          <p:cNvSpPr>
            <a:spLocks noGrp="1"/>
          </p:cNvSpPr>
          <p:nvPr>
            <p:ph idx="1"/>
          </p:nvPr>
        </p:nvSpPr>
        <p:spPr>
          <a:xfrm>
            <a:off x="357188" y="285750"/>
            <a:ext cx="8329612" cy="5840413"/>
          </a:xfrm>
        </p:spPr>
        <p:txBody>
          <a:bodyPr/>
          <a:lstStyle/>
          <a:p>
            <a:pPr algn="just" eaLnBrk="1" hangingPunct="1">
              <a:buFont typeface="Arial" charset="0"/>
              <a:buNone/>
            </a:pPr>
            <a:r>
              <a:rPr lang="uk-UA" sz="2800" smtClean="0">
                <a:latin typeface="Times New Roman" pitchFamily="18" charset="0"/>
                <a:cs typeface="Times New Roman" pitchFamily="18" charset="0"/>
              </a:rPr>
              <a:t>Протягом 2014-2015 н. р. зареєстровано 344 довідки про стан здоров</a:t>
            </a:r>
            <a:r>
              <a:rPr lang="ru-RU" sz="2800" smtClean="0">
                <a:latin typeface="Times New Roman" pitchFamily="18" charset="0"/>
                <a:cs typeface="Times New Roman" pitchFamily="18" charset="0"/>
              </a:rPr>
              <a:t>’</a:t>
            </a:r>
            <a:r>
              <a:rPr lang="uk-UA" sz="2800" smtClean="0">
                <a:latin typeface="Times New Roman" pitchFamily="18" charset="0"/>
                <a:cs typeface="Times New Roman" pitchFamily="18" charset="0"/>
              </a:rPr>
              <a:t>я учнів. Найбільше зареєстровано кількість довідок у 3(7)-Б класі 53 довідки та  </a:t>
            </a:r>
          </a:p>
          <a:p>
            <a:pPr algn="just" eaLnBrk="1" hangingPunct="1">
              <a:buFont typeface="Arial" charset="0"/>
              <a:buNone/>
            </a:pPr>
            <a:r>
              <a:rPr lang="uk-UA" sz="2800" smtClean="0">
                <a:latin typeface="Times New Roman" pitchFamily="18" charset="0"/>
                <a:cs typeface="Times New Roman" pitchFamily="18" charset="0"/>
              </a:rPr>
              <a:t>    6 (10)–А класі - 53. </a:t>
            </a:r>
            <a:endParaRPr lang="ru-RU" sz="2800" smtClean="0">
              <a:latin typeface="Times New Roman" pitchFamily="18" charset="0"/>
              <a:cs typeface="Times New Roman" pitchFamily="18" charset="0"/>
            </a:endParaRPr>
          </a:p>
          <a:p>
            <a:pPr eaLnBrk="1" hangingPunct="1">
              <a:buFont typeface="Arial" charset="0"/>
              <a:buNone/>
            </a:pPr>
            <a:r>
              <a:rPr lang="uk-UA" sz="2800" smtClean="0">
                <a:latin typeface="Times New Roman" pitchFamily="18" charset="0"/>
                <a:cs typeface="Times New Roman" pitchFamily="18" charset="0"/>
              </a:rPr>
              <a:t>На диспансерному обліку перебуває 206 учнів:</a:t>
            </a:r>
            <a:endParaRPr lang="ru-RU" sz="2800" smtClean="0">
              <a:latin typeface="Times New Roman" pitchFamily="18" charset="0"/>
              <a:cs typeface="Times New Roman" pitchFamily="18" charset="0"/>
            </a:endParaRPr>
          </a:p>
          <a:p>
            <a:pPr eaLnBrk="1" hangingPunct="1"/>
            <a:r>
              <a:rPr lang="uk-UA" sz="2800" smtClean="0">
                <a:latin typeface="Times New Roman" pitchFamily="18" charset="0"/>
                <a:cs typeface="Times New Roman" pitchFamily="18" charset="0"/>
              </a:rPr>
              <a:t>Серцеві хвороби – 12 учнів;</a:t>
            </a:r>
            <a:endParaRPr lang="ru-RU" sz="2800" smtClean="0">
              <a:latin typeface="Times New Roman" pitchFamily="18" charset="0"/>
              <a:cs typeface="Times New Roman" pitchFamily="18" charset="0"/>
            </a:endParaRPr>
          </a:p>
          <a:p>
            <a:pPr eaLnBrk="1" hangingPunct="1"/>
            <a:r>
              <a:rPr lang="uk-UA" sz="2800" smtClean="0">
                <a:latin typeface="Times New Roman" pitchFamily="18" charset="0"/>
                <a:cs typeface="Times New Roman" pitchFamily="18" charset="0"/>
              </a:rPr>
              <a:t>Ендокринні хвороби – 7 учнів;</a:t>
            </a:r>
            <a:endParaRPr lang="ru-RU" sz="2800" smtClean="0">
              <a:latin typeface="Times New Roman" pitchFamily="18" charset="0"/>
              <a:cs typeface="Times New Roman" pitchFamily="18" charset="0"/>
            </a:endParaRPr>
          </a:p>
          <a:p>
            <a:pPr eaLnBrk="1" hangingPunct="1"/>
            <a:r>
              <a:rPr lang="uk-UA" sz="2800" smtClean="0">
                <a:latin typeface="Times New Roman" pitchFamily="18" charset="0"/>
                <a:cs typeface="Times New Roman" pitchFamily="18" charset="0"/>
              </a:rPr>
              <a:t>Неврологічні хвороби – 15 учнів;</a:t>
            </a:r>
            <a:endParaRPr lang="ru-RU" sz="2800" smtClean="0">
              <a:latin typeface="Times New Roman" pitchFamily="18" charset="0"/>
              <a:cs typeface="Times New Roman" pitchFamily="18" charset="0"/>
            </a:endParaRPr>
          </a:p>
          <a:p>
            <a:pPr eaLnBrk="1" hangingPunct="1"/>
            <a:r>
              <a:rPr lang="uk-UA" sz="2800" smtClean="0">
                <a:latin typeface="Times New Roman" pitchFamily="18" charset="0"/>
                <a:cs typeface="Times New Roman" pitchFamily="18" charset="0"/>
              </a:rPr>
              <a:t>Хвороби нирок – 1 учень;</a:t>
            </a:r>
            <a:endParaRPr lang="ru-RU" sz="2800" smtClean="0">
              <a:latin typeface="Times New Roman" pitchFamily="18" charset="0"/>
              <a:cs typeface="Times New Roman" pitchFamily="18" charset="0"/>
            </a:endParaRPr>
          </a:p>
          <a:p>
            <a:pPr eaLnBrk="1" hangingPunct="1"/>
            <a:r>
              <a:rPr lang="uk-UA" sz="2800" smtClean="0">
                <a:latin typeface="Times New Roman" pitchFamily="18" charset="0"/>
                <a:cs typeface="Times New Roman" pitchFamily="18" charset="0"/>
              </a:rPr>
              <a:t>Лор захворювання – 42 учня;</a:t>
            </a:r>
            <a:endParaRPr lang="ru-RU" sz="2800" smtClean="0">
              <a:latin typeface="Times New Roman" pitchFamily="18" charset="0"/>
              <a:cs typeface="Times New Roman" pitchFamily="18" charset="0"/>
            </a:endParaRPr>
          </a:p>
          <a:p>
            <a:pPr eaLnBrk="1" hangingPunct="1"/>
            <a:r>
              <a:rPr lang="uk-UA" sz="2800" smtClean="0">
                <a:latin typeface="Times New Roman" pitchFamily="18" charset="0"/>
                <a:cs typeface="Times New Roman" pitchFamily="18" charset="0"/>
              </a:rPr>
              <a:t>Хвороби очей – 129 учнів.</a:t>
            </a:r>
            <a:endParaRPr lang="ru-RU" sz="2800" smtClean="0">
              <a:latin typeface="Times New Roman" pitchFamily="18" charset="0"/>
              <a:cs typeface="Times New Roman" pitchFamily="18" charset="0"/>
            </a:endParaRPr>
          </a:p>
          <a:p>
            <a:pPr eaLnBrk="1" hangingPunct="1">
              <a:buFont typeface="Arial" charset="0"/>
              <a:buNone/>
            </a:pPr>
            <a:endParaRPr lang="ru-RU" sz="2800" smtClean="0">
              <a:latin typeface="Times New Roman" pitchFamily="18" charset="0"/>
              <a:cs typeface="Times New Roman" pitchFamily="18" charset="0"/>
            </a:endParaRPr>
          </a:p>
        </p:txBody>
      </p:sp>
      <p:pic>
        <p:nvPicPr>
          <p:cNvPr id="3076" name="Picture 4" descr="C:\Documents and Settings\Кабинет 114\Рабочий стол\IMG_32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57875" y="2714625"/>
            <a:ext cx="3000375"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0666476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Содержимое 2"/>
          <p:cNvSpPr>
            <a:spLocks noGrp="1"/>
          </p:cNvSpPr>
          <p:nvPr>
            <p:ph idx="1"/>
          </p:nvPr>
        </p:nvSpPr>
        <p:spPr>
          <a:xfrm>
            <a:off x="285720" y="357166"/>
            <a:ext cx="8643968" cy="5786478"/>
          </a:xfrm>
        </p:spPr>
        <p:txBody>
          <a:bodyPr>
            <a:noAutofit/>
          </a:bodyPr>
          <a:lstStyle/>
          <a:p>
            <a:pPr algn="just" eaLnBrk="1" hangingPunct="1">
              <a:buFont typeface="Arial" charset="0"/>
              <a:buNone/>
            </a:pPr>
            <a:r>
              <a:rPr lang="uk-UA" sz="3600" dirty="0" smtClean="0">
                <a:latin typeface="Times New Roman" pitchFamily="18" charset="0"/>
                <a:cs typeface="Times New Roman" pitchFamily="18" charset="0"/>
              </a:rPr>
              <a:t> Двічі на рік на педагогічній раді та на раді при директорі заслуховуються питання про стан здоров</a:t>
            </a:r>
            <a:r>
              <a:rPr lang="ru-RU" sz="3600" dirty="0" smtClean="0">
                <a:latin typeface="Times New Roman" pitchFamily="18" charset="0"/>
                <a:cs typeface="Times New Roman" pitchFamily="18" charset="0"/>
              </a:rPr>
              <a:t>’</a:t>
            </a:r>
            <a:r>
              <a:rPr lang="uk-UA" sz="3600" dirty="0" smtClean="0">
                <a:latin typeface="Times New Roman" pitchFamily="18" charset="0"/>
                <a:cs typeface="Times New Roman" pitchFamily="18" charset="0"/>
              </a:rPr>
              <a:t>я учнів, про санітарно-гігієнічний стан закладу, харчування в закладі, контроль за уроками фізичного виховання учнів та інші.</a:t>
            </a:r>
            <a:endParaRPr lang="ru-RU" sz="3600" dirty="0" smtClean="0">
              <a:latin typeface="Times New Roman" pitchFamily="18" charset="0"/>
              <a:cs typeface="Times New Roman" pitchFamily="18" charset="0"/>
            </a:endParaRPr>
          </a:p>
          <a:p>
            <a:pPr algn="just" eaLnBrk="1" hangingPunct="1">
              <a:buFont typeface="Arial" charset="0"/>
              <a:buNone/>
            </a:pPr>
            <a:r>
              <a:rPr lang="uk-UA" sz="3600" dirty="0" smtClean="0">
                <a:latin typeface="Times New Roman" pitchFamily="18" charset="0"/>
                <a:cs typeface="Times New Roman" pitchFamily="18" charset="0"/>
              </a:rPr>
              <a:t>    Постійно проводиться санітарно-просвітницька робота для батьків та учнів.</a:t>
            </a:r>
            <a:endParaRPr lang="ru-RU" sz="3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224514664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pPr eaLnBrk="1" hangingPunct="1"/>
            <a:endParaRPr lang="ru-RU" smtClean="0"/>
          </a:p>
        </p:txBody>
      </p:sp>
      <p:sp>
        <p:nvSpPr>
          <p:cNvPr id="5123" name="Содержимое 2"/>
          <p:cNvSpPr>
            <a:spLocks noGrp="1"/>
          </p:cNvSpPr>
          <p:nvPr>
            <p:ph idx="1"/>
          </p:nvPr>
        </p:nvSpPr>
        <p:spPr>
          <a:xfrm>
            <a:off x="357188" y="285750"/>
            <a:ext cx="8329612" cy="5840413"/>
          </a:xfrm>
        </p:spPr>
        <p:txBody>
          <a:bodyPr/>
          <a:lstStyle/>
          <a:p>
            <a:pPr algn="just" eaLnBrk="1" hangingPunct="1"/>
            <a:r>
              <a:rPr lang="uk-UA" sz="2000" smtClean="0">
                <a:latin typeface="Times New Roman" pitchFamily="18" charset="0"/>
                <a:cs typeface="Times New Roman" pitchFamily="18" charset="0"/>
              </a:rPr>
              <a:t>Протягом навчального року згідно з планом  дитячої поліклініки СМСЧ-2  проводяться планові щеплення учням. Щеплення (проти дифтерії та поліомієліту) проводиться на базі дитячої поліклініки в присутності батьків.</a:t>
            </a:r>
            <a:endParaRPr lang="ru-RU" sz="2000" smtClean="0">
              <a:latin typeface="Times New Roman" pitchFamily="18" charset="0"/>
              <a:cs typeface="Times New Roman" pitchFamily="18" charset="0"/>
            </a:endParaRPr>
          </a:p>
          <a:p>
            <a:pPr algn="just" eaLnBrk="1" hangingPunct="1"/>
            <a:r>
              <a:rPr lang="uk-UA" sz="2000" smtClean="0">
                <a:latin typeface="Times New Roman" pitchFamily="18" charset="0"/>
                <a:cs typeface="Times New Roman" pitchFamily="18" charset="0"/>
              </a:rPr>
              <a:t>В цьому навчальному році було зроблено 123  діагностичних проб Манту, отримано 18 відмов від батьків, від реакції Манту. Зареєстровано 7 відмов від батьків учнів на планові щеплення. Побічних реакцій після проведення діагностичних проб серед дітей не було. Річний план по щепленням не виконано через відсутність вакцин.</a:t>
            </a:r>
            <a:endParaRPr lang="ru-RU" sz="2000" smtClean="0">
              <a:latin typeface="Times New Roman" pitchFamily="18" charset="0"/>
              <a:cs typeface="Times New Roman" pitchFamily="18" charset="0"/>
            </a:endParaRPr>
          </a:p>
          <a:p>
            <a:pPr eaLnBrk="1" hangingPunct="1">
              <a:buFont typeface="Arial" charset="0"/>
              <a:buNone/>
            </a:pPr>
            <a:endParaRPr lang="ru-RU" sz="2400" smtClean="0">
              <a:latin typeface="Times New Roman" pitchFamily="18" charset="0"/>
              <a:cs typeface="Times New Roman" pitchFamily="18" charset="0"/>
            </a:endParaRPr>
          </a:p>
        </p:txBody>
      </p:sp>
      <p:pic>
        <p:nvPicPr>
          <p:cNvPr id="5124" name="Picture 4" descr="C:\Documents and Settings\Кабинет 114\Рабочий стол\imgpreview.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4625" y="3286125"/>
            <a:ext cx="3714750" cy="307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5986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4000" b="1" dirty="0" smtClean="0">
                <a:solidFill>
                  <a:srgbClr val="7030A0"/>
                </a:solidFill>
              </a:rPr>
              <a:t/>
            </a:r>
            <a:br>
              <a:rPr lang="uk-UA" sz="4000" b="1" dirty="0" smtClean="0">
                <a:solidFill>
                  <a:srgbClr val="7030A0"/>
                </a:solidFill>
              </a:rPr>
            </a:br>
            <a:r>
              <a:rPr lang="uk-UA" sz="4000" b="1" dirty="0" smtClean="0">
                <a:solidFill>
                  <a:srgbClr val="7030A0"/>
                </a:solidFill>
              </a:rPr>
              <a:t>Підвищення рівня організації навчально-виховного процесу </a:t>
            </a:r>
            <a:r>
              <a:rPr lang="ru-RU" sz="4000" dirty="0" smtClean="0">
                <a:solidFill>
                  <a:srgbClr val="7030A0"/>
                </a:solidFill>
              </a:rPr>
              <a:t/>
            </a:r>
            <a:br>
              <a:rPr lang="ru-RU" sz="4000" dirty="0" smtClean="0">
                <a:solidFill>
                  <a:srgbClr val="7030A0"/>
                </a:solidFill>
              </a:rPr>
            </a:br>
            <a:endParaRPr lang="ru-RU" dirty="0">
              <a:solidFill>
                <a:srgbClr val="7030A0"/>
              </a:solidFill>
            </a:endParaRPr>
          </a:p>
        </p:txBody>
      </p:sp>
      <p:sp>
        <p:nvSpPr>
          <p:cNvPr id="3" name="Объект 2"/>
          <p:cNvSpPr>
            <a:spLocks noGrp="1"/>
          </p:cNvSpPr>
          <p:nvPr>
            <p:ph idx="1"/>
          </p:nvPr>
        </p:nvSpPr>
        <p:spPr>
          <a:xfrm>
            <a:off x="323528" y="1412776"/>
            <a:ext cx="8229600" cy="5257800"/>
          </a:xfrm>
        </p:spPr>
        <p:txBody>
          <a:bodyPr>
            <a:noAutofit/>
          </a:bodyPr>
          <a:lstStyle/>
          <a:p>
            <a:pPr marL="0" indent="0" algn="ctr">
              <a:buNone/>
            </a:pPr>
            <a:r>
              <a:rPr lang="uk-UA" b="1" dirty="0" smtClean="0">
                <a:solidFill>
                  <a:srgbClr val="7030A0"/>
                </a:solidFill>
              </a:rPr>
              <a:t>На </a:t>
            </a:r>
            <a:r>
              <a:rPr lang="uk-UA" b="1" dirty="0">
                <a:solidFill>
                  <a:srgbClr val="7030A0"/>
                </a:solidFill>
              </a:rPr>
              <a:t>початок </a:t>
            </a:r>
            <a:r>
              <a:rPr lang="uk-UA" b="1" dirty="0" smtClean="0">
                <a:solidFill>
                  <a:srgbClr val="7030A0"/>
                </a:solidFill>
              </a:rPr>
              <a:t>2014-2015 </a:t>
            </a:r>
            <a:r>
              <a:rPr lang="uk-UA" b="1" dirty="0">
                <a:solidFill>
                  <a:srgbClr val="7030A0"/>
                </a:solidFill>
              </a:rPr>
              <a:t>навчального року було відкрито </a:t>
            </a:r>
            <a:r>
              <a:rPr lang="uk-UA" b="1" dirty="0" smtClean="0">
                <a:solidFill>
                  <a:srgbClr val="7030A0"/>
                </a:solidFill>
              </a:rPr>
              <a:t>18 класів,</a:t>
            </a:r>
          </a:p>
          <a:p>
            <a:pPr marL="0" indent="0" algn="ctr">
              <a:buNone/>
            </a:pPr>
            <a:r>
              <a:rPr lang="uk-UA" b="1" dirty="0" smtClean="0">
                <a:solidFill>
                  <a:srgbClr val="7030A0"/>
                </a:solidFill>
              </a:rPr>
              <a:t> </a:t>
            </a:r>
            <a:r>
              <a:rPr lang="uk-UA" b="1" dirty="0">
                <a:solidFill>
                  <a:srgbClr val="7030A0"/>
                </a:solidFill>
              </a:rPr>
              <a:t>із них </a:t>
            </a:r>
            <a:r>
              <a:rPr lang="uk-UA" b="1" dirty="0" smtClean="0">
                <a:solidFill>
                  <a:srgbClr val="7030A0"/>
                </a:solidFill>
              </a:rPr>
              <a:t>1-5-х </a:t>
            </a:r>
            <a:r>
              <a:rPr lang="uk-UA" b="1" dirty="0">
                <a:solidFill>
                  <a:srgbClr val="7030A0"/>
                </a:solidFill>
              </a:rPr>
              <a:t>– </a:t>
            </a:r>
            <a:r>
              <a:rPr lang="uk-UA" b="1" dirty="0" smtClean="0">
                <a:solidFill>
                  <a:srgbClr val="7030A0"/>
                </a:solidFill>
              </a:rPr>
              <a:t>12 класів, 6-7-х </a:t>
            </a:r>
            <a:r>
              <a:rPr lang="uk-UA" b="1" dirty="0">
                <a:solidFill>
                  <a:srgbClr val="7030A0"/>
                </a:solidFill>
              </a:rPr>
              <a:t>– </a:t>
            </a:r>
            <a:r>
              <a:rPr lang="uk-UA" b="1" dirty="0" smtClean="0">
                <a:solidFill>
                  <a:srgbClr val="7030A0"/>
                </a:solidFill>
              </a:rPr>
              <a:t>6 класів. </a:t>
            </a:r>
          </a:p>
          <a:p>
            <a:pPr marL="0" indent="0" algn="ctr">
              <a:buNone/>
            </a:pPr>
            <a:r>
              <a:rPr lang="uk-UA" b="1" dirty="0" smtClean="0">
                <a:solidFill>
                  <a:srgbClr val="7030A0"/>
                </a:solidFill>
              </a:rPr>
              <a:t>Мова </a:t>
            </a:r>
            <a:r>
              <a:rPr lang="uk-UA" b="1" dirty="0">
                <a:solidFill>
                  <a:srgbClr val="7030A0"/>
                </a:solidFill>
              </a:rPr>
              <a:t>навчання </a:t>
            </a:r>
            <a:r>
              <a:rPr lang="uk-UA" b="1" dirty="0" smtClean="0">
                <a:solidFill>
                  <a:srgbClr val="7030A0"/>
                </a:solidFill>
              </a:rPr>
              <a:t>–українська.</a:t>
            </a:r>
          </a:p>
          <a:p>
            <a:pPr marL="0" indent="0" algn="ctr">
              <a:buNone/>
            </a:pPr>
            <a:r>
              <a:rPr lang="uk-UA" b="1" dirty="0" smtClean="0">
                <a:solidFill>
                  <a:srgbClr val="7030A0"/>
                </a:solidFill>
              </a:rPr>
              <a:t> </a:t>
            </a:r>
            <a:r>
              <a:rPr lang="uk-UA" b="1" dirty="0">
                <a:solidFill>
                  <a:srgbClr val="7030A0"/>
                </a:solidFill>
              </a:rPr>
              <a:t>Станом на </a:t>
            </a:r>
            <a:r>
              <a:rPr lang="uk-UA" b="1" dirty="0" smtClean="0">
                <a:solidFill>
                  <a:srgbClr val="7030A0"/>
                </a:solidFill>
              </a:rPr>
              <a:t>27 травня 2015 </a:t>
            </a:r>
            <a:r>
              <a:rPr lang="uk-UA" b="1" dirty="0">
                <a:solidFill>
                  <a:srgbClr val="7030A0"/>
                </a:solidFill>
              </a:rPr>
              <a:t>року кількість учнів </a:t>
            </a:r>
            <a:r>
              <a:rPr lang="uk-UA" b="1" dirty="0" smtClean="0">
                <a:solidFill>
                  <a:srgbClr val="7030A0"/>
                </a:solidFill>
              </a:rPr>
              <a:t>становить 345учнів. </a:t>
            </a:r>
            <a:r>
              <a:rPr lang="uk-UA" b="1" dirty="0">
                <a:solidFill>
                  <a:srgbClr val="7030A0"/>
                </a:solidFill>
              </a:rPr>
              <a:t>Середня наповнюваність учнів у класах </a:t>
            </a:r>
            <a:r>
              <a:rPr lang="uk-UA" b="1" dirty="0" smtClean="0">
                <a:solidFill>
                  <a:srgbClr val="7030A0"/>
                </a:solidFill>
              </a:rPr>
              <a:t>складає 19,2 учнів, </a:t>
            </a:r>
            <a:r>
              <a:rPr lang="uk-UA" b="1" dirty="0">
                <a:solidFill>
                  <a:srgbClr val="7030A0"/>
                </a:solidFill>
              </a:rPr>
              <a:t>що </a:t>
            </a:r>
            <a:r>
              <a:rPr lang="uk-UA" b="1" dirty="0" smtClean="0">
                <a:solidFill>
                  <a:srgbClr val="7030A0"/>
                </a:solidFill>
              </a:rPr>
              <a:t>є на </a:t>
            </a:r>
            <a:r>
              <a:rPr lang="uk-UA" b="1" dirty="0">
                <a:solidFill>
                  <a:srgbClr val="7030A0"/>
                </a:solidFill>
              </a:rPr>
              <a:t>рівні </a:t>
            </a:r>
            <a:r>
              <a:rPr lang="uk-UA" b="1" dirty="0" smtClean="0">
                <a:solidFill>
                  <a:srgbClr val="7030A0"/>
                </a:solidFill>
              </a:rPr>
              <a:t>попереднього року. Впродовж навчального </a:t>
            </a:r>
            <a:r>
              <a:rPr lang="uk-UA" b="1" dirty="0">
                <a:solidFill>
                  <a:srgbClr val="7030A0"/>
                </a:solidFill>
              </a:rPr>
              <a:t>року із </a:t>
            </a:r>
            <a:r>
              <a:rPr lang="uk-UA" b="1" dirty="0" smtClean="0">
                <a:solidFill>
                  <a:srgbClr val="7030A0"/>
                </a:solidFill>
              </a:rPr>
              <a:t>гімназії  </a:t>
            </a:r>
            <a:r>
              <a:rPr lang="uk-UA" b="1" dirty="0">
                <a:solidFill>
                  <a:srgbClr val="7030A0"/>
                </a:solidFill>
              </a:rPr>
              <a:t>вибуло 3</a:t>
            </a:r>
            <a:r>
              <a:rPr lang="uk-UA" b="1" dirty="0" smtClean="0">
                <a:solidFill>
                  <a:srgbClr val="7030A0"/>
                </a:solidFill>
              </a:rPr>
              <a:t> учня, прибуло 2 учня.</a:t>
            </a:r>
            <a:endParaRPr lang="ru-RU" b="1" dirty="0" smtClean="0">
              <a:solidFill>
                <a:srgbClr val="7030A0"/>
              </a:solidFill>
            </a:endParaRPr>
          </a:p>
        </p:txBody>
      </p:sp>
    </p:spTree>
    <p:extLst>
      <p:ext uri="{BB962C8B-B14F-4D97-AF65-F5344CB8AC3E}">
        <p14:creationId xmlns:p14="http://schemas.microsoft.com/office/powerpoint/2010/main" xmlns="" val="400577103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p:txBody>
          <a:bodyPr/>
          <a:lstStyle/>
          <a:p>
            <a:pPr eaLnBrk="1" hangingPunct="1"/>
            <a:endParaRPr lang="ru-RU" smtClean="0"/>
          </a:p>
        </p:txBody>
      </p:sp>
      <p:sp>
        <p:nvSpPr>
          <p:cNvPr id="6147" name="Содержимое 2"/>
          <p:cNvSpPr>
            <a:spLocks noGrp="1"/>
          </p:cNvSpPr>
          <p:nvPr>
            <p:ph idx="1"/>
          </p:nvPr>
        </p:nvSpPr>
        <p:spPr>
          <a:xfrm>
            <a:off x="357188" y="285750"/>
            <a:ext cx="8329612" cy="5840413"/>
          </a:xfrm>
        </p:spPr>
        <p:txBody>
          <a:bodyPr/>
          <a:lstStyle/>
          <a:p>
            <a:pPr algn="just" eaLnBrk="1" hangingPunct="1"/>
            <a:r>
              <a:rPr lang="uk-UA" sz="2000" smtClean="0">
                <a:latin typeface="Times New Roman" pitchFamily="18" charset="0"/>
                <a:cs typeface="Times New Roman" pitchFamily="18" charset="0"/>
              </a:rPr>
              <a:t>Щоденно протягом 2014-2015 н. р. здійснювався контроль за роботою харчоблоку (для недопущення спалаху інфекційних хвороб) з відповідними записами в бракеражних журналах. Також, щоденно контролюється закладка основних продуктів та вихід  страв,.</a:t>
            </a:r>
            <a:endParaRPr lang="ru-RU" sz="2000" smtClean="0">
              <a:latin typeface="Times New Roman" pitchFamily="18" charset="0"/>
              <a:cs typeface="Times New Roman" pitchFamily="18" charset="0"/>
            </a:endParaRPr>
          </a:p>
          <a:p>
            <a:pPr algn="just" eaLnBrk="1" hangingPunct="1"/>
            <a:r>
              <a:rPr lang="uk-UA" sz="2000" smtClean="0">
                <a:latin typeface="Times New Roman" pitchFamily="18" charset="0"/>
                <a:cs typeface="Times New Roman" pitchFamily="18" charset="0"/>
              </a:rPr>
              <a:t>В закладі організовано гаряче харчування, яким охоплено на початку навчального року  200учнів, на кінець навчального року – 160 учнів.</a:t>
            </a:r>
            <a:endParaRPr lang="ru-RU" sz="2000" smtClean="0">
              <a:latin typeface="Times New Roman" pitchFamily="18" charset="0"/>
              <a:cs typeface="Times New Roman" pitchFamily="18" charset="0"/>
            </a:endParaRPr>
          </a:p>
          <a:p>
            <a:pPr algn="just" eaLnBrk="1" hangingPunct="1"/>
            <a:r>
              <a:rPr lang="uk-UA" sz="2000" smtClean="0">
                <a:latin typeface="Times New Roman" pitchFamily="18" charset="0"/>
                <a:cs typeface="Times New Roman" pitchFamily="18" charset="0"/>
              </a:rPr>
              <a:t>Через буфет організовано харчування решти учнів.</a:t>
            </a:r>
            <a:endParaRPr lang="ru-RU" sz="2000" smtClean="0">
              <a:latin typeface="Times New Roman" pitchFamily="18" charset="0"/>
              <a:cs typeface="Times New Roman" pitchFamily="18" charset="0"/>
            </a:endParaRPr>
          </a:p>
          <a:p>
            <a:pPr algn="just" eaLnBrk="1" hangingPunct="1"/>
            <a:r>
              <a:rPr lang="uk-UA" sz="2000" smtClean="0">
                <a:latin typeface="Times New Roman" pitchFamily="18" charset="0"/>
                <a:cs typeface="Times New Roman" pitchFamily="18" charset="0"/>
              </a:rPr>
              <a:t>Безкоштовним харчуванням охоплено 11 учнів за рахунок коштів місцевого бюджету.</a:t>
            </a:r>
            <a:endParaRPr lang="ru-RU" sz="2000" smtClean="0">
              <a:latin typeface="Times New Roman" pitchFamily="18" charset="0"/>
              <a:cs typeface="Times New Roman" pitchFamily="18" charset="0"/>
            </a:endParaRPr>
          </a:p>
          <a:p>
            <a:pPr eaLnBrk="1" hangingPunct="1">
              <a:buFont typeface="Arial" charset="0"/>
              <a:buNone/>
            </a:pPr>
            <a:endParaRPr lang="ru-RU" sz="2000" smtClean="0">
              <a:latin typeface="Times New Roman" pitchFamily="18" charset="0"/>
              <a:cs typeface="Times New Roman" pitchFamily="18" charset="0"/>
            </a:endParaRPr>
          </a:p>
        </p:txBody>
      </p:sp>
      <p:pic>
        <p:nvPicPr>
          <p:cNvPr id="6148" name="Picture 2" descr="C:\Documents and Settings\Кабинет 114\Рабочий стол\кухня\IMG_315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63" y="3214688"/>
            <a:ext cx="235743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3" descr="C:\Documents and Settings\Кабинет 114\Рабочий стол\кухня\IMG_315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9000" y="3500438"/>
            <a:ext cx="2428875" cy="235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4" descr="C:\Documents and Settings\Кабинет 114\Рабочий стол\кухня\IMG_315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86500" y="3136900"/>
            <a:ext cx="2357438" cy="350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0941093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xmlns="" val="720891060"/>
              </p:ext>
            </p:extLst>
          </p:nvPr>
        </p:nvGraphicFramePr>
        <p:xfrm>
          <a:off x="377787" y="3501008"/>
          <a:ext cx="8409056" cy="2898449"/>
        </p:xfrm>
        <a:graphic>
          <a:graphicData uri="http://schemas.openxmlformats.org/drawingml/2006/table">
            <a:tbl>
              <a:tblPr>
                <a:tableStyleId>{775DCB02-9BB8-47FD-8907-85C794F793BA}</a:tableStyleId>
              </a:tblPr>
              <a:tblGrid>
                <a:gridCol w="340002"/>
                <a:gridCol w="2758070"/>
                <a:gridCol w="945898"/>
                <a:gridCol w="1063797"/>
                <a:gridCol w="1099855"/>
                <a:gridCol w="1100717"/>
                <a:gridCol w="1100717"/>
              </a:tblGrid>
              <a:tr h="749600">
                <a:tc>
                  <a:txBody>
                    <a:bodyPr/>
                    <a:lstStyle/>
                    <a:p>
                      <a:pPr>
                        <a:spcAft>
                          <a:spcPts val="0"/>
                        </a:spcAft>
                        <a:tabLst>
                          <a:tab pos="685800" algn="l"/>
                        </a:tabLst>
                      </a:pPr>
                      <a:endParaRPr lang="uk-UA" sz="1200" dirty="0">
                        <a:latin typeface="Times New Roman"/>
                        <a:ea typeface="Times New Roman"/>
                      </a:endParaRPr>
                    </a:p>
                  </a:txBody>
                  <a:tcPr marL="67222" marR="67222" marT="0" marB="0"/>
                </a:tc>
                <a:tc>
                  <a:txBody>
                    <a:bodyPr/>
                    <a:lstStyle/>
                    <a:p>
                      <a:pPr>
                        <a:spcAft>
                          <a:spcPts val="0"/>
                        </a:spcAft>
                        <a:tabLst>
                          <a:tab pos="685800" algn="l"/>
                        </a:tabLst>
                      </a:pPr>
                      <a:r>
                        <a:rPr lang="uk-UA" sz="1200" dirty="0"/>
                        <a:t>Кількість звернення громадян, що надійшли в освітній заклад, з них:</a:t>
                      </a:r>
                      <a:endParaRPr lang="ru-RU" sz="1200" dirty="0">
                        <a:latin typeface="Times New Roman"/>
                        <a:ea typeface="Times New Roman"/>
                      </a:endParaRPr>
                    </a:p>
                  </a:txBody>
                  <a:tcPr marL="67222" marR="67222" marT="0" marB="0"/>
                </a:tc>
                <a:tc>
                  <a:txBody>
                    <a:bodyPr/>
                    <a:lstStyle/>
                    <a:p>
                      <a:pPr>
                        <a:lnSpc>
                          <a:spcPct val="115000"/>
                        </a:lnSpc>
                        <a:spcAft>
                          <a:spcPts val="1000"/>
                        </a:spcAft>
                      </a:pPr>
                      <a:r>
                        <a:rPr lang="uk-UA" sz="1200"/>
                        <a:t>За 2014-</a:t>
                      </a:r>
                      <a:endParaRPr lang="ru-RU" sz="1200"/>
                    </a:p>
                    <a:p>
                      <a:pPr>
                        <a:lnSpc>
                          <a:spcPct val="115000"/>
                        </a:lnSpc>
                        <a:spcAft>
                          <a:spcPts val="1000"/>
                        </a:spcAft>
                      </a:pPr>
                      <a:r>
                        <a:rPr lang="uk-UA" sz="1200"/>
                        <a:t>2015н.р.</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за 2014 рік</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за 2013 рік</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за 2012 року</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за 2011 рік</a:t>
                      </a:r>
                      <a:endParaRPr lang="ru-RU" sz="1200">
                        <a:latin typeface="Times New Roman"/>
                        <a:ea typeface="Times New Roman"/>
                      </a:endParaRPr>
                    </a:p>
                  </a:txBody>
                  <a:tcPr marL="67222" marR="67222" marT="0" marB="0"/>
                </a:tc>
              </a:tr>
              <a:tr h="358141">
                <a:tc>
                  <a:txBody>
                    <a:bodyPr/>
                    <a:lstStyle/>
                    <a:p>
                      <a:pPr>
                        <a:spcAft>
                          <a:spcPts val="0"/>
                        </a:spcAft>
                        <a:tabLst>
                          <a:tab pos="685800" algn="l"/>
                        </a:tabLst>
                      </a:pPr>
                      <a:r>
                        <a:rPr lang="uk-UA" sz="1200"/>
                        <a:t>1.</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a:t>Письмові</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dirty="0" smtClean="0"/>
                        <a:t> 2 </a:t>
                      </a:r>
                      <a:r>
                        <a:rPr lang="uk-UA" sz="1200" dirty="0"/>
                        <a:t>(11,8%)</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r>
                        <a:rPr lang="uk-UA" sz="1200" dirty="0" smtClean="0"/>
                        <a:t>1(0,5</a:t>
                      </a:r>
                      <a:r>
                        <a:rPr lang="uk-UA" sz="1200" dirty="0"/>
                        <a:t>%)</a:t>
                      </a:r>
                      <a:endParaRPr lang="ru-RU" sz="1200" dirty="0">
                        <a:latin typeface="Times New Roman"/>
                        <a:ea typeface="Times New Roman"/>
                      </a:endParaRPr>
                    </a:p>
                  </a:txBody>
                  <a:tcPr marL="67222" marR="67222" marT="0" marB="0"/>
                </a:tc>
              </a:tr>
              <a:tr h="537213">
                <a:tc>
                  <a:txBody>
                    <a:bodyPr/>
                    <a:lstStyle/>
                    <a:p>
                      <a:pPr>
                        <a:spcAft>
                          <a:spcPts val="0"/>
                        </a:spcAft>
                        <a:tabLst>
                          <a:tab pos="685800" algn="l"/>
                        </a:tabLst>
                      </a:pPr>
                      <a:r>
                        <a:rPr lang="uk-UA" sz="1200"/>
                        <a:t>2.</a:t>
                      </a:r>
                      <a:endParaRPr lang="ru-RU" sz="1200">
                        <a:latin typeface="Times New Roman"/>
                        <a:ea typeface="Times New Roman"/>
                      </a:endParaRPr>
                    </a:p>
                  </a:txBody>
                  <a:tcPr marL="67222" marR="67222" marT="0" marB="0"/>
                </a:tc>
                <a:tc>
                  <a:txBody>
                    <a:bodyPr/>
                    <a:lstStyle/>
                    <a:p>
                      <a:pPr>
                        <a:spcAft>
                          <a:spcPts val="0"/>
                        </a:spcAft>
                        <a:tabLst>
                          <a:tab pos="685800" algn="l"/>
                        </a:tabLst>
                      </a:pPr>
                      <a:endParaRPr lang="uk-UA" sz="1200" dirty="0" smtClean="0"/>
                    </a:p>
                    <a:p>
                      <a:pPr>
                        <a:spcAft>
                          <a:spcPts val="0"/>
                        </a:spcAft>
                        <a:tabLst>
                          <a:tab pos="685800" algn="l"/>
                        </a:tabLst>
                      </a:pPr>
                      <a:r>
                        <a:rPr lang="uk-UA" sz="1200" dirty="0" smtClean="0"/>
                        <a:t>На </a:t>
                      </a:r>
                      <a:r>
                        <a:rPr lang="uk-UA" sz="1200" dirty="0"/>
                        <a:t>особистому прийомі</a:t>
                      </a:r>
                      <a:endParaRPr lang="ru-RU" sz="1200" dirty="0">
                        <a:latin typeface="Times New Roman"/>
                        <a:ea typeface="Times New Roman"/>
                      </a:endParaRPr>
                    </a:p>
                  </a:txBody>
                  <a:tcPr marL="67222" marR="67222" marT="0" marB="0"/>
                </a:tc>
                <a:tc>
                  <a:txBody>
                    <a:bodyPr/>
                    <a:lstStyle/>
                    <a:p>
                      <a:pPr>
                        <a:spcAft>
                          <a:spcPts val="0"/>
                        </a:spcAft>
                        <a:tabLst>
                          <a:tab pos="685800" algn="l"/>
                        </a:tabLst>
                      </a:pPr>
                      <a:endParaRPr lang="uk-UA" sz="1200" dirty="0" smtClean="0"/>
                    </a:p>
                    <a:p>
                      <a:pPr>
                        <a:spcAft>
                          <a:spcPts val="0"/>
                        </a:spcAft>
                        <a:tabLst>
                          <a:tab pos="685800" algn="l"/>
                        </a:tabLst>
                      </a:pPr>
                      <a:r>
                        <a:rPr lang="uk-UA" sz="1200" dirty="0" smtClean="0"/>
                        <a:t>29(100</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18(100</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20(100</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15(88,2</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20(99,5</a:t>
                      </a:r>
                      <a:r>
                        <a:rPr lang="uk-UA" sz="1200" dirty="0"/>
                        <a:t>%)</a:t>
                      </a:r>
                      <a:endParaRPr lang="ru-RU" sz="1200" dirty="0">
                        <a:latin typeface="Times New Roman"/>
                        <a:ea typeface="Times New Roman"/>
                      </a:endParaRPr>
                    </a:p>
                  </a:txBody>
                  <a:tcPr marL="67222" marR="67222" marT="0" marB="0"/>
                </a:tc>
              </a:tr>
              <a:tr h="358141">
                <a:tc>
                  <a:txBody>
                    <a:bodyPr/>
                    <a:lstStyle/>
                    <a:p>
                      <a:pPr>
                        <a:spcAft>
                          <a:spcPts val="0"/>
                        </a:spcAft>
                        <a:tabLst>
                          <a:tab pos="685800" algn="l"/>
                        </a:tabLst>
                      </a:pPr>
                      <a:r>
                        <a:rPr lang="uk-UA" sz="1200"/>
                        <a:t>3.</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a:t>Колективні</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2 (11,8%)</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1(0,5%)</a:t>
                      </a:r>
                      <a:endParaRPr lang="ru-RU" sz="1200">
                        <a:latin typeface="Times New Roman"/>
                        <a:ea typeface="Times New Roman"/>
                      </a:endParaRPr>
                    </a:p>
                  </a:txBody>
                  <a:tcPr marL="67222" marR="67222" marT="0" marB="0"/>
                </a:tc>
              </a:tr>
              <a:tr h="358141">
                <a:tc>
                  <a:txBody>
                    <a:bodyPr/>
                    <a:lstStyle/>
                    <a:p>
                      <a:pPr>
                        <a:spcAft>
                          <a:spcPts val="0"/>
                        </a:spcAft>
                        <a:tabLst>
                          <a:tab pos="685800" algn="l"/>
                        </a:tabLst>
                      </a:pPr>
                      <a:r>
                        <a:rPr lang="uk-UA" sz="1200"/>
                        <a:t>4.</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a:t>Повторні</a:t>
                      </a:r>
                      <a:endParaRPr lang="ru-RU" sz="1200">
                        <a:latin typeface="Times New Roman"/>
                        <a:ea typeface="Times New Roman"/>
                      </a:endParaRPr>
                    </a:p>
                  </a:txBody>
                  <a:tcPr marL="67222" marR="67222" marT="0" marB="0"/>
                </a:tc>
                <a:tc>
                  <a:txBody>
                    <a:bodyPr/>
                    <a:lstStyle/>
                    <a:p>
                      <a:pP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c>
                  <a:txBody>
                    <a:bodyPr/>
                    <a:lstStyle/>
                    <a:p>
                      <a:pPr algn="ctr">
                        <a:spcAft>
                          <a:spcPts val="0"/>
                        </a:spcAft>
                        <a:tabLst>
                          <a:tab pos="685800" algn="l"/>
                        </a:tabLst>
                      </a:pPr>
                      <a:r>
                        <a:rPr lang="uk-UA" sz="1200"/>
                        <a:t>-</a:t>
                      </a:r>
                      <a:endParaRPr lang="ru-RU" sz="1200">
                        <a:latin typeface="Times New Roman"/>
                        <a:ea typeface="Times New Roman"/>
                      </a:endParaRPr>
                    </a:p>
                  </a:txBody>
                  <a:tcPr marL="67222" marR="67222" marT="0" marB="0"/>
                </a:tc>
              </a:tr>
              <a:tr h="537213">
                <a:tc>
                  <a:txBody>
                    <a:bodyPr/>
                    <a:lstStyle/>
                    <a:p>
                      <a:pPr>
                        <a:spcAft>
                          <a:spcPts val="0"/>
                        </a:spcAft>
                        <a:tabLst>
                          <a:tab pos="685800" algn="l"/>
                        </a:tabLst>
                      </a:pPr>
                      <a:endParaRPr lang="uk-UA" sz="1200" dirty="0" smtClean="0"/>
                    </a:p>
                    <a:p>
                      <a:pPr>
                        <a:spcAft>
                          <a:spcPts val="0"/>
                        </a:spcAft>
                        <a:tabLst>
                          <a:tab pos="685800" algn="l"/>
                        </a:tabLst>
                      </a:pPr>
                      <a:r>
                        <a:rPr lang="uk-UA" sz="1200" dirty="0" smtClean="0"/>
                        <a:t>5</a:t>
                      </a:r>
                      <a:r>
                        <a:rPr lang="uk-UA" sz="1200" dirty="0"/>
                        <a:t>.</a:t>
                      </a:r>
                      <a:endParaRPr lang="ru-RU" sz="1200" dirty="0">
                        <a:latin typeface="Times New Roman"/>
                        <a:ea typeface="Times New Roman"/>
                      </a:endParaRPr>
                    </a:p>
                  </a:txBody>
                  <a:tcPr marL="67222" marR="67222" marT="0" marB="0"/>
                </a:tc>
                <a:tc>
                  <a:txBody>
                    <a:bodyPr/>
                    <a:lstStyle/>
                    <a:p>
                      <a:pPr>
                        <a:spcAft>
                          <a:spcPts val="0"/>
                        </a:spcAft>
                        <a:tabLst>
                          <a:tab pos="685800" algn="l"/>
                        </a:tabLst>
                      </a:pPr>
                      <a:endParaRPr lang="uk-UA" sz="1200" dirty="0" smtClean="0"/>
                    </a:p>
                    <a:p>
                      <a:pPr>
                        <a:spcAft>
                          <a:spcPts val="0"/>
                        </a:spcAft>
                        <a:tabLst>
                          <a:tab pos="685800" algn="l"/>
                        </a:tabLst>
                      </a:pPr>
                      <a:r>
                        <a:rPr lang="uk-UA" sz="1200" dirty="0" smtClean="0"/>
                        <a:t>Загальна </a:t>
                      </a:r>
                      <a:r>
                        <a:rPr lang="uk-UA" sz="1200" dirty="0"/>
                        <a:t>кількість звернень</a:t>
                      </a:r>
                      <a:endParaRPr lang="ru-RU" sz="1200" dirty="0">
                        <a:latin typeface="Times New Roman"/>
                        <a:ea typeface="Times New Roman"/>
                      </a:endParaRPr>
                    </a:p>
                  </a:txBody>
                  <a:tcPr marL="67222" marR="67222" marT="0" marB="0"/>
                </a:tc>
                <a:tc>
                  <a:txBody>
                    <a:bodyPr/>
                    <a:lstStyle/>
                    <a:p>
                      <a:pPr>
                        <a:spcAft>
                          <a:spcPts val="0"/>
                        </a:spcAft>
                        <a:tabLst>
                          <a:tab pos="685800" algn="l"/>
                        </a:tabLst>
                      </a:pPr>
                      <a:endParaRPr lang="uk-UA" sz="1200" dirty="0" smtClean="0"/>
                    </a:p>
                    <a:p>
                      <a:pPr>
                        <a:spcAft>
                          <a:spcPts val="0"/>
                        </a:spcAft>
                        <a:tabLst>
                          <a:tab pos="685800" algn="l"/>
                        </a:tabLst>
                      </a:pPr>
                      <a:r>
                        <a:rPr lang="uk-UA" sz="1200" dirty="0" smtClean="0"/>
                        <a:t>29(100</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18(100</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20(100</a:t>
                      </a:r>
                      <a:r>
                        <a:rPr lang="uk-UA" sz="1200" dirty="0"/>
                        <a:t>%)</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17 </a:t>
                      </a:r>
                      <a:r>
                        <a:rPr lang="uk-UA" sz="1200" dirty="0"/>
                        <a:t>(100%)</a:t>
                      </a:r>
                      <a:endParaRPr lang="ru-RU" sz="1200" dirty="0">
                        <a:latin typeface="Times New Roman"/>
                        <a:ea typeface="Times New Roman"/>
                      </a:endParaRPr>
                    </a:p>
                  </a:txBody>
                  <a:tcPr marL="67222" marR="67222" marT="0" marB="0"/>
                </a:tc>
                <a:tc>
                  <a:txBody>
                    <a:bodyPr/>
                    <a:lstStyle/>
                    <a:p>
                      <a:pPr algn="ctr">
                        <a:spcAft>
                          <a:spcPts val="0"/>
                        </a:spcAft>
                        <a:tabLst>
                          <a:tab pos="685800" algn="l"/>
                        </a:tabLst>
                      </a:pPr>
                      <a:endParaRPr lang="uk-UA" sz="1200" dirty="0" smtClean="0"/>
                    </a:p>
                    <a:p>
                      <a:pPr algn="ctr">
                        <a:spcAft>
                          <a:spcPts val="0"/>
                        </a:spcAft>
                        <a:tabLst>
                          <a:tab pos="685800" algn="l"/>
                        </a:tabLst>
                      </a:pPr>
                      <a:r>
                        <a:rPr lang="uk-UA" sz="1200" dirty="0" smtClean="0"/>
                        <a:t>21(100</a:t>
                      </a:r>
                      <a:r>
                        <a:rPr lang="uk-UA" sz="1200" dirty="0"/>
                        <a:t>%)</a:t>
                      </a:r>
                      <a:endParaRPr lang="ru-RU" sz="1200" dirty="0">
                        <a:latin typeface="Times New Roman"/>
                        <a:ea typeface="Times New Roman"/>
                      </a:endParaRPr>
                    </a:p>
                  </a:txBody>
                  <a:tcPr marL="67222" marR="67222" marT="0" marB="0"/>
                </a:tc>
              </a:tr>
            </a:tbl>
          </a:graphicData>
        </a:graphic>
      </p:graphicFrame>
      <p:sp>
        <p:nvSpPr>
          <p:cNvPr id="103425" name="Rectangle 1"/>
          <p:cNvSpPr>
            <a:spLocks noChangeArrowheads="1"/>
          </p:cNvSpPr>
          <p:nvPr/>
        </p:nvSpPr>
        <p:spPr bwMode="auto">
          <a:xfrm>
            <a:off x="70620" y="116632"/>
            <a:ext cx="9036496"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85800" algn="l"/>
              </a:tabLst>
            </a:pP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 відповідності до чинного законодавства  - Закону України «Про звернення громадян» в закладі системно проводиться  робота зі зверненнями громадян . На 01.01 календарного року призначається відповідальна особу за роботу зі зверненнями громадян, затверджується графік особистого прийому директора гімназії( прийомний день – четвер), поновлюється куточок  «Звернення громадян»,  заводяться номенклатурні справи:</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01-11 -  Журнал обліку особистого прийому громадян </a:t>
            </a:r>
            <a:r>
              <a:rPr kumimoji="0" lang="uk-UA"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Южноукраїнської</a:t>
            </a: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гімназії №1;</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01-12 – Журнал реєстрації пропозицій, заяв і скарг  </a:t>
            </a:r>
            <a:r>
              <a:rPr kumimoji="0" lang="uk-UA"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Южноукраїнської</a:t>
            </a: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гімназії №1;</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685800" algn="l"/>
              </a:tabLst>
            </a:pP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01-13 – Журнал вихідної документації за зверненнями громадян </a:t>
            </a:r>
            <a:r>
              <a:rPr kumimoji="0" lang="uk-UA"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Южноукраїнської</a:t>
            </a:r>
            <a:r>
              <a:rPr kumimoji="0" lang="uk-UA"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гімназії №1.</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54607612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96752"/>
            <a:ext cx="8229600" cy="3888432"/>
          </a:xfrm>
        </p:spPr>
        <p:txBody>
          <a:bodyPr>
            <a:normAutofit fontScale="90000"/>
          </a:bodyPr>
          <a:lstStyle/>
          <a:p>
            <a:r>
              <a:rPr lang="uk-UA" b="1" dirty="0" smtClean="0"/>
              <a:t>Співпраця з профспілковим комітетом щодо виконання спільних рішень</a:t>
            </a:r>
            <a:br>
              <a:rPr lang="uk-UA" b="1" dirty="0" smtClean="0"/>
            </a:br>
            <a:r>
              <a:rPr lang="uk-UA" b="1" dirty="0" smtClean="0"/>
              <a:t> Колективного договору та Правил внутрішнього трудового розпорядку</a:t>
            </a:r>
            <a:endParaRPr lang="ru-RU" b="1"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8052448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G:\30.07.2013. Презентація-звіт\IMG_83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14735" b="5888"/>
          <a:stretch>
            <a:fillRect/>
          </a:stretch>
        </p:blipFill>
        <p:spPr bwMode="auto">
          <a:xfrm>
            <a:off x="-27148" y="4247200"/>
            <a:ext cx="3136900" cy="24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5" name="Picture 5" descr="G:\30.07.2013. Презентація-звіт\IMG_834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4240"/>
          <a:stretch>
            <a:fillRect/>
          </a:stretch>
        </p:blipFill>
        <p:spPr bwMode="auto">
          <a:xfrm>
            <a:off x="3109752" y="4247200"/>
            <a:ext cx="3049588" cy="24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6" name="Picture 6" descr="G:\30.07.2013. Презентація-звіт\P304891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t="5287" b="5287"/>
          <a:stretch>
            <a:fillRect/>
          </a:stretch>
        </p:blipFill>
        <p:spPr bwMode="auto">
          <a:xfrm>
            <a:off x="6186488" y="4005064"/>
            <a:ext cx="2957512" cy="2472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1" name="Picture 10" descr="G:\02.08.2013. Profkom\19.05.2012. Ювілей директора\P518159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6380" t="15279" r="9634"/>
          <a:stretch>
            <a:fillRect/>
          </a:stretch>
        </p:blipFill>
        <p:spPr bwMode="auto">
          <a:xfrm>
            <a:off x="119724" y="1855366"/>
            <a:ext cx="3049587" cy="239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2" name="Picture 5" descr="G:\02.08.2013. Profkom\07.12.2012. P Театр Коллектив\DSC0179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59340" y="-39678"/>
            <a:ext cx="3049587" cy="2506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3" name="Picture 4" descr="G:\02.08.2013. Profkom\07.12.2012. P Театр Коллектив\DSC0175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l="9045" t="12025" r="4312" b="3586"/>
          <a:stretch>
            <a:fillRect/>
          </a:stretch>
        </p:blipFill>
        <p:spPr bwMode="auto">
          <a:xfrm>
            <a:off x="3169311" y="1855367"/>
            <a:ext cx="3275857" cy="239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64" name="Picture 2" descr="D:\1\T.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1"/>
            <a:ext cx="18811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0" y="797977"/>
            <a:ext cx="1881180"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defRPr/>
            </a:pPr>
            <a:r>
              <a:rPr lang="uk-UA" b="1" dirty="0">
                <a:ln w="11430"/>
                <a:solidFill>
                  <a:srgbClr val="C00000"/>
                </a:solidFill>
                <a:latin typeface="Arial" pitchFamily="34" charset="0"/>
                <a:cs typeface="Arial" pitchFamily="34" charset="0"/>
              </a:rPr>
              <a:t>НАШІ</a:t>
            </a:r>
            <a:r>
              <a:rPr lang="uk-UA" sz="2400" b="1" dirty="0">
                <a:ln w="11430"/>
                <a:solidFill>
                  <a:srgbClr val="C00000"/>
                </a:solidFill>
                <a:latin typeface="Arial" pitchFamily="34" charset="0"/>
                <a:cs typeface="Arial" pitchFamily="34" charset="0"/>
              </a:rPr>
              <a:t> </a:t>
            </a:r>
            <a:r>
              <a:rPr lang="uk-UA" sz="2200" b="1" i="1" dirty="0">
                <a:ln w="11430"/>
                <a:solidFill>
                  <a:srgbClr val="C00000"/>
                </a:solidFill>
                <a:latin typeface="Arial" pitchFamily="34" charset="0"/>
                <a:cs typeface="Arial" pitchFamily="34" charset="0"/>
              </a:rPr>
              <a:t>БУДНІ</a:t>
            </a:r>
            <a:r>
              <a:rPr lang="uk-UA" sz="2400" b="1" dirty="0">
                <a:ln w="11430"/>
                <a:solidFill>
                  <a:srgbClr val="C00000"/>
                </a:solidFill>
                <a:latin typeface="Arial" pitchFamily="34" charset="0"/>
                <a:cs typeface="Arial" pitchFamily="34" charset="0"/>
              </a:rPr>
              <a:t> </a:t>
            </a:r>
          </a:p>
          <a:p>
            <a:pPr algn="r">
              <a:defRPr/>
            </a:pPr>
            <a:r>
              <a:rPr lang="uk-UA" sz="1600" b="1" dirty="0">
                <a:ln w="11430"/>
                <a:solidFill>
                  <a:srgbClr val="C00000"/>
                </a:solidFill>
                <a:latin typeface="Arial" pitchFamily="34" charset="0"/>
                <a:cs typeface="Arial" pitchFamily="34" charset="0"/>
              </a:rPr>
              <a:t>ТА</a:t>
            </a:r>
            <a:r>
              <a:rPr lang="uk-UA" sz="2400" b="1" dirty="0">
                <a:ln w="11430"/>
                <a:solidFill>
                  <a:srgbClr val="C00000"/>
                </a:solidFill>
                <a:latin typeface="Arial" pitchFamily="34" charset="0"/>
                <a:cs typeface="Arial" pitchFamily="34" charset="0"/>
              </a:rPr>
              <a:t> </a:t>
            </a:r>
            <a:r>
              <a:rPr lang="uk-UA" sz="2200" b="1" i="1" dirty="0">
                <a:ln w="11430"/>
                <a:solidFill>
                  <a:srgbClr val="C00000"/>
                </a:solidFill>
                <a:latin typeface="Arial" pitchFamily="34" charset="0"/>
                <a:cs typeface="Arial" pitchFamily="34" charset="0"/>
              </a:rPr>
              <a:t>СВЯТА</a:t>
            </a:r>
            <a:endParaRPr lang="ru-RU" sz="2200" b="1" i="1" dirty="0">
              <a:ln w="1143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xmlns="" val="17719826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Picture 2" descr="F:\ФОТО КОЛЕКТИВА\фото колектива 04.10.201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9350" y="0"/>
            <a:ext cx="6724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Прямоугольник 6"/>
          <p:cNvSpPr>
            <a:spLocks noChangeArrowheads="1"/>
          </p:cNvSpPr>
          <p:nvPr/>
        </p:nvSpPr>
        <p:spPr bwMode="auto">
          <a:xfrm>
            <a:off x="0" y="1267885"/>
            <a:ext cx="4572000"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b="1" i="1">
                <a:solidFill>
                  <a:srgbClr val="2D1341"/>
                </a:solidFill>
              </a:rPr>
              <a:t>Даруй себе дітям! </a:t>
            </a:r>
          </a:p>
          <a:p>
            <a:r>
              <a:rPr lang="ru-RU" sz="2000" b="1" i="1">
                <a:solidFill>
                  <a:srgbClr val="2D1341"/>
                </a:solidFill>
              </a:rPr>
              <a:t>Будь терплячим </a:t>
            </a:r>
          </a:p>
          <a:p>
            <a:r>
              <a:rPr lang="ru-RU" sz="2000" b="1" i="1">
                <a:solidFill>
                  <a:srgbClr val="2D1341"/>
                </a:solidFill>
              </a:rPr>
              <a:t>і будь готовим </a:t>
            </a:r>
          </a:p>
          <a:p>
            <a:r>
              <a:rPr lang="ru-RU" sz="2000" b="1" i="1">
                <a:solidFill>
                  <a:srgbClr val="2D1341"/>
                </a:solidFill>
              </a:rPr>
              <a:t>до зустрічі </a:t>
            </a:r>
            <a:endParaRPr lang="en-US" sz="2000" b="1" i="1">
              <a:solidFill>
                <a:srgbClr val="2D1341"/>
              </a:solidFill>
            </a:endParaRPr>
          </a:p>
          <a:p>
            <a:r>
              <a:rPr lang="ru-RU" sz="2000" b="1" i="1">
                <a:solidFill>
                  <a:srgbClr val="2D1341"/>
                </a:solidFill>
              </a:rPr>
              <a:t>з ними </a:t>
            </a:r>
          </a:p>
          <a:p>
            <a:r>
              <a:rPr lang="ru-RU" sz="2000" b="1" i="1">
                <a:solidFill>
                  <a:srgbClr val="2D1341"/>
                </a:solidFill>
              </a:rPr>
              <a:t>в дитинстві.</a:t>
            </a:r>
          </a:p>
          <a:p>
            <a:r>
              <a:rPr lang="uk-UA" i="1">
                <a:solidFill>
                  <a:srgbClr val="2D1341"/>
                </a:solidFill>
              </a:rPr>
              <a:t>             </a:t>
            </a:r>
            <a:r>
              <a:rPr lang="uk-UA" sz="1500" i="1">
                <a:solidFill>
                  <a:srgbClr val="2D1341"/>
                </a:solidFill>
              </a:rPr>
              <a:t> Ш.Амонашвілі</a:t>
            </a:r>
            <a:endParaRPr lang="ru-RU" sz="1500" i="1">
              <a:solidFill>
                <a:srgbClr val="2D1341"/>
              </a:solidFill>
            </a:endParaRPr>
          </a:p>
        </p:txBody>
      </p:sp>
    </p:spTree>
    <p:extLst>
      <p:ext uri="{BB962C8B-B14F-4D97-AF65-F5344CB8AC3E}">
        <p14:creationId xmlns:p14="http://schemas.microsoft.com/office/powerpoint/2010/main" xmlns="" val="17411739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F:\ФОТО КОЛЕКТИВА\Ha4XMAwuLYQ.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6308" r="5481"/>
          <a:stretch>
            <a:fillRect/>
          </a:stretch>
        </p:blipFill>
        <p:spPr bwMode="auto">
          <a:xfrm>
            <a:off x="4067944" y="0"/>
            <a:ext cx="5030945" cy="434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4" descr="F:\ФОТО КОЛЕКТИВА\DSC0098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28226"/>
          <a:stretch>
            <a:fillRect/>
          </a:stretch>
        </p:blipFill>
        <p:spPr bwMode="auto">
          <a:xfrm>
            <a:off x="35496" y="3504828"/>
            <a:ext cx="5236625" cy="3342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2" descr="D:\1\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1"/>
            <a:ext cx="2239963"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Box 5"/>
          <p:cNvSpPr txBox="1">
            <a:spLocks noChangeArrowheads="1"/>
          </p:cNvSpPr>
          <p:nvPr/>
        </p:nvSpPr>
        <p:spPr bwMode="auto">
          <a:xfrm>
            <a:off x="395536" y="1556792"/>
            <a:ext cx="3408362"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uk-UA" sz="1600" b="1" dirty="0">
                <a:solidFill>
                  <a:srgbClr val="6E2808"/>
                </a:solidFill>
              </a:rPr>
              <a:t>ПОПЕРЕДУ – </a:t>
            </a:r>
            <a:r>
              <a:rPr lang="uk-UA" sz="2200" b="1" i="1" dirty="0">
                <a:solidFill>
                  <a:srgbClr val="6E2808"/>
                </a:solidFill>
              </a:rPr>
              <a:t>НАДІЇ</a:t>
            </a:r>
            <a:r>
              <a:rPr lang="uk-UA" sz="2200" b="1" dirty="0">
                <a:solidFill>
                  <a:srgbClr val="6E2808"/>
                </a:solidFill>
              </a:rPr>
              <a:t>,</a:t>
            </a:r>
            <a:r>
              <a:rPr lang="uk-UA" sz="2400" b="1" dirty="0">
                <a:solidFill>
                  <a:srgbClr val="6E2808"/>
                </a:solidFill>
              </a:rPr>
              <a:t> </a:t>
            </a:r>
          </a:p>
          <a:p>
            <a:pPr algn="ctr" eaLnBrk="1" hangingPunct="1"/>
            <a:r>
              <a:rPr lang="uk-UA" sz="2200" b="1" i="1" dirty="0">
                <a:solidFill>
                  <a:srgbClr val="6E2808"/>
                </a:solidFill>
              </a:rPr>
              <a:t>СПОДІВАННЯ</a:t>
            </a:r>
            <a:r>
              <a:rPr lang="uk-UA" sz="2200" b="1" dirty="0">
                <a:solidFill>
                  <a:srgbClr val="6E2808"/>
                </a:solidFill>
              </a:rPr>
              <a:t>,</a:t>
            </a:r>
          </a:p>
          <a:p>
            <a:pPr algn="ctr" eaLnBrk="1" hangingPunct="1"/>
            <a:r>
              <a:rPr lang="uk-UA" sz="2200" b="1" i="1" dirty="0">
                <a:solidFill>
                  <a:srgbClr val="6E2808"/>
                </a:solidFill>
              </a:rPr>
              <a:t>ВІДКРИТТЯ!..</a:t>
            </a:r>
            <a:endParaRPr lang="ru-RU" sz="2200" b="1" i="1" dirty="0">
              <a:solidFill>
                <a:srgbClr val="6E2808"/>
              </a:solidFill>
            </a:endParaRPr>
          </a:p>
        </p:txBody>
      </p:sp>
    </p:spTree>
    <p:extLst>
      <p:ext uri="{BB962C8B-B14F-4D97-AF65-F5344CB8AC3E}">
        <p14:creationId xmlns:p14="http://schemas.microsoft.com/office/powerpoint/2010/main" xmlns="" val="3114962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
          <p:cNvSpPr>
            <a:spLocks noChangeArrowheads="1"/>
          </p:cNvSpPr>
          <p:nvPr/>
        </p:nvSpPr>
        <p:spPr bwMode="auto">
          <a:xfrm>
            <a:off x="179512" y="377036"/>
            <a:ext cx="8676456"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rgbClr val="421C5E"/>
                </a:solidFill>
                <a:effectLst/>
                <a:latin typeface="Cambria" pitchFamily="18" charset="0"/>
                <a:ea typeface="Times New Roman" pitchFamily="18" charset="0"/>
                <a:cs typeface="Times New Roman" pitchFamily="18" charset="0"/>
              </a:rPr>
              <a:t>Основні завдання колективу </a:t>
            </a:r>
            <a:r>
              <a:rPr kumimoji="0" lang="uk-UA" sz="1400" b="1" i="0" u="none" strike="noStrike" cap="none" normalizeH="0" baseline="0" dirty="0" err="1" smtClean="0">
                <a:ln>
                  <a:noFill/>
                </a:ln>
                <a:solidFill>
                  <a:srgbClr val="421C5E"/>
                </a:solidFill>
                <a:effectLst/>
                <a:latin typeface="Cambria" pitchFamily="18" charset="0"/>
                <a:ea typeface="Times New Roman" pitchFamily="18" charset="0"/>
                <a:cs typeface="Times New Roman" pitchFamily="18" charset="0"/>
              </a:rPr>
              <a:t>Южноукраїнської</a:t>
            </a:r>
            <a:r>
              <a:rPr kumimoji="0" lang="uk-UA" sz="1400" b="1" i="0" u="none" strike="noStrike" cap="none" normalizeH="0" dirty="0" smtClean="0">
                <a:ln>
                  <a:noFill/>
                </a:ln>
                <a:solidFill>
                  <a:srgbClr val="421C5E"/>
                </a:solidFill>
                <a:effectLst/>
                <a:latin typeface="Cambria" pitchFamily="18" charset="0"/>
                <a:ea typeface="Times New Roman" pitchFamily="18" charset="0"/>
                <a:cs typeface="Times New Roman" pitchFamily="18" charset="0"/>
              </a:rPr>
              <a:t> гімназії №1 на 2015- 2016 </a:t>
            </a:r>
            <a:r>
              <a:rPr kumimoji="0" lang="uk-UA" sz="1400" b="1" i="0" u="none" strike="noStrike" cap="none" normalizeH="0" baseline="0" dirty="0" smtClean="0">
                <a:ln>
                  <a:noFill/>
                </a:ln>
                <a:solidFill>
                  <a:srgbClr val="421C5E"/>
                </a:solidFill>
                <a:effectLst/>
                <a:latin typeface="Cambria" pitchFamily="18" charset="0"/>
                <a:ea typeface="Times New Roman" pitchFamily="18" charset="0"/>
                <a:cs typeface="Times New Roman" pitchFamily="18" charset="0"/>
              </a:rPr>
              <a:t>навчальний рік</a:t>
            </a:r>
            <a:endParaRPr kumimoji="0" lang="ru-RU" sz="1000" b="0" i="0" u="none" strike="noStrike" cap="none" normalizeH="0" baseline="0" dirty="0" smtClean="0">
              <a:ln>
                <a:noFill/>
              </a:ln>
              <a:solidFill>
                <a:srgbClr val="421C5E"/>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1.  виконання державних законів,</a:t>
            </a:r>
            <a:r>
              <a:rPr kumimoji="0" lang="uk-UA" sz="1200" b="0" i="0" u="none" strike="noStrike" cap="none" normalizeH="0" dirty="0" smtClean="0">
                <a:ln>
                  <a:noFill/>
                </a:ln>
                <a:solidFill>
                  <a:schemeClr val="tx1"/>
                </a:solidFill>
                <a:effectLst/>
                <a:latin typeface="Cambria" pitchFamily="18" charset="0"/>
                <a:ea typeface="Times New Roman" pitchFamily="18" charset="0"/>
                <a:cs typeface="Times New Roman" pitchFamily="18" charset="0"/>
              </a:rPr>
              <a:t> </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нормативних документів у галузі</a:t>
            </a:r>
            <a:r>
              <a:rPr kumimoji="0" lang="uk-UA" sz="1200" b="0" i="0" u="none" strike="noStrike" cap="none" normalizeH="0" dirty="0" smtClean="0">
                <a:ln>
                  <a:noFill/>
                </a:ln>
                <a:solidFill>
                  <a:schemeClr val="tx1"/>
                </a:solidFill>
                <a:effectLst/>
                <a:latin typeface="Cambria" pitchFamily="18" charset="0"/>
                <a:ea typeface="Times New Roman" pitchFamily="18" charset="0"/>
                <a:cs typeface="Times New Roman" pitchFamily="18" charset="0"/>
              </a:rPr>
              <a:t> освіти</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2. реалізація робочого навчального плану на 2015-2016 навчальний рік та навчальних програм з усіх предметів;</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3. виконання пріоритетних напрямків розвитку </a:t>
            </a:r>
            <a:r>
              <a:rPr lang="uk-UA" sz="1200" dirty="0" smtClean="0">
                <a:latin typeface="Cambria" pitchFamily="18" charset="0"/>
                <a:ea typeface="Times New Roman" pitchFamily="18" charset="0"/>
                <a:cs typeface="Times New Roman" pitchFamily="18" charset="0"/>
              </a:rPr>
              <a:t>гімназії </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та на вирішення  проблемних питань;</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4. визначення наступних основних завдань:</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забезпечення ефективної навчально-виховної роботи в </a:t>
            </a:r>
            <a:r>
              <a:rPr lang="uk-UA" sz="1200" dirty="0" smtClean="0">
                <a:latin typeface="Cambria" pitchFamily="18" charset="0"/>
                <a:ea typeface="Times New Roman" pitchFamily="18" charset="0"/>
                <a:cs typeface="Times New Roman" pitchFamily="18" charset="0"/>
              </a:rPr>
              <a:t>закладі </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a:t>
            </a:r>
            <a:endParaRPr kumimoji="0" lang="uk-UA" sz="28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забезпечення переходу на новий зміст навчання учнів </a:t>
            </a:r>
            <a:r>
              <a:rPr lang="uk-UA" sz="1200" dirty="0">
                <a:latin typeface="Cambria" pitchFamily="18" charset="0"/>
                <a:ea typeface="Times New Roman" pitchFamily="18" charset="0"/>
                <a:cs typeface="Times New Roman" pitchFamily="18" charset="0"/>
              </a:rPr>
              <a:t>3</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-го класу;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створення належних умов для адаптації до навчання  учням 1-го класу</a:t>
            </a:r>
            <a:r>
              <a:rPr lang="uk-UA" sz="1200" dirty="0">
                <a:latin typeface="Cambria" pitchFamily="18" charset="0"/>
                <a:ea typeface="Times New Roman" pitchFamily="18" charset="0"/>
                <a:cs typeface="Times New Roman" pitchFamily="18" charset="0"/>
              </a:rPr>
              <a:t> </a:t>
            </a:r>
            <a:r>
              <a:rPr lang="uk-UA" sz="1200" dirty="0" smtClean="0">
                <a:latin typeface="Cambria" pitchFamily="18" charset="0"/>
                <a:ea typeface="Times New Roman" pitchFamily="18" charset="0"/>
                <a:cs typeface="Times New Roman" pitchFamily="18" charset="0"/>
              </a:rPr>
              <a:t>основної школи</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забезпечення якісної підготовки учнів </a:t>
            </a:r>
            <a:r>
              <a:rPr lang="uk-UA" sz="1200" dirty="0" smtClean="0">
                <a:latin typeface="Cambria" pitchFamily="18" charset="0"/>
                <a:ea typeface="Times New Roman" pitchFamily="18" charset="0"/>
                <a:cs typeface="Times New Roman" pitchFamily="18" charset="0"/>
              </a:rPr>
              <a:t>5 та 7 </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х класів до ДПА;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встановлення пріоритету уроку як засобу соціалізації учнів та розвитку життєвих </a:t>
            </a:r>
            <a:r>
              <a:rPr kumimoji="0" lang="uk-UA" sz="1200" b="0" i="0" u="none" strike="noStrike" cap="none" normalizeH="0" baseline="0" dirty="0" err="1" smtClean="0">
                <a:ln>
                  <a:noFill/>
                </a:ln>
                <a:solidFill>
                  <a:schemeClr val="tx1"/>
                </a:solidFill>
                <a:effectLst/>
                <a:latin typeface="Cambria" pitchFamily="18" charset="0"/>
                <a:ea typeface="Times New Roman" pitchFamily="18" charset="0"/>
                <a:cs typeface="Times New Roman" pitchFamily="18" charset="0"/>
              </a:rPr>
              <a:t>компетенцій</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продовження роботи щодо впровадження профільного навчання в старшій школі з метою поліпшення якості освіти, виховання особистості, здатної до самореалізації, професійного зростання та мобільності в умовах сучасного суспільства;</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продовження інформатизації освітнього процесу, використання інформаційно-комунікаційних технологій у процесі вивчення всіх предметів робочого навчального плану на </a:t>
            </a:r>
            <a:r>
              <a:rPr lang="uk-UA" sz="1200" dirty="0" smtClean="0">
                <a:latin typeface="Cambria" pitchFamily="18" charset="0"/>
                <a:ea typeface="Times New Roman" pitchFamily="18" charset="0"/>
                <a:cs typeface="Times New Roman" pitchFamily="18" charset="0"/>
              </a:rPr>
              <a:t>2015-2016</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навчальний рік та управлінської діяльності;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продовження роботи щодо підвищення якості впровадження в навчально-виховний процес інноваційних технологій, інтерактивних методів навчання, узагальнення </a:t>
            </a:r>
            <a:r>
              <a:rPr lang="uk-UA" sz="1200" dirty="0" smtClean="0">
                <a:latin typeface="Cambria" pitchFamily="18" charset="0"/>
                <a:ea typeface="Times New Roman" pitchFamily="18" charset="0"/>
                <a:cs typeface="Times New Roman" pitchFamily="18" charset="0"/>
              </a:rPr>
              <a:t>передового</a:t>
            </a: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 педагогічного досвіду;</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активізація індивідуальної роботи з обдарованими та здібними дітьми, систематичної послідовної роботи щодо підготовки учнів до олімпіад, конкурсів, турнірів різних рівнів;</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забезпечення подальшого розвитку учнівського самоврядування, широкого залучення його до вирішення питань організації навчально-виховного процесу, розвитку громадянської активності, організації здорового способу життя учнівської молоді;</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посилення профорієнтаційної роботи з неповнолітніми, забезпечення постійного контролю за дотриманням законодавства, спрямованого на профілактику правопорушень та бездоглядності серед учнів, які виховуються в неблагонадійних сім’ях із залученням органів внутрішніх справ, служби у справах неповнолітніх, місцевих рад, громадськості;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суворе дотримання вимог Закону України «Про охорону дитинства», обласних, міських і  програм, які направлені на поліпшення умов виховання, навчання та оздоровлення, соціального й матеріального забезпечення та захисту прав дітей-сиріт і дітей, позбавлених батьківського піклування;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використання в роботі інноваційних підходів до навчання та виховання,  роботи з батьками та громадськістю;</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Char char="•"/>
              <a:tabLst/>
            </a:pPr>
            <a:r>
              <a:rPr kumimoji="0" lang="uk-UA" sz="1200" b="0" i="0" u="none" strike="noStrike" cap="none" normalizeH="0" baseline="0" dirty="0" smtClean="0">
                <a:ln>
                  <a:noFill/>
                </a:ln>
                <a:solidFill>
                  <a:schemeClr val="tx1"/>
                </a:solidFill>
                <a:effectLst/>
                <a:latin typeface="Cambria" pitchFamily="18" charset="0"/>
                <a:ea typeface="Times New Roman" pitchFamily="18" charset="0"/>
                <a:cs typeface="Times New Roman" pitchFamily="18" charset="0"/>
              </a:rPr>
              <a:t>зміцнення матеріально-технічної бази навчального закладу при залученні підприємств, організацій, громадськості, спонсорів, батьків.</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7094380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419350"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424" y="2132856"/>
            <a:ext cx="9144000" cy="2123658"/>
          </a:xfrm>
          <a:prstGeom prst="rect">
            <a:avLst/>
          </a:prstGeom>
          <a:noFill/>
          <a:scene3d>
            <a:camera prst="isometricOffAxis1Right"/>
            <a:lightRig rig="threePt" dir="t"/>
          </a:scene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uk-UA" sz="6600" b="1" dirty="0">
                <a:ln w="11430"/>
                <a:solidFill>
                  <a:srgbClr val="6E2808"/>
                </a:solidFill>
                <a:effectLst>
                  <a:outerShdw blurRad="50800" dist="39000" dir="5460000" algn="tl">
                    <a:srgbClr val="000000">
                      <a:alpha val="38000"/>
                    </a:srgbClr>
                  </a:outerShdw>
                </a:effectLst>
              </a:rPr>
              <a:t>ДЯКУЄМО ЗА УВАГУ!</a:t>
            </a:r>
          </a:p>
        </p:txBody>
      </p:sp>
    </p:spTree>
    <p:extLst>
      <p:ext uri="{BB962C8B-B14F-4D97-AF65-F5344CB8AC3E}">
        <p14:creationId xmlns:p14="http://schemas.microsoft.com/office/powerpoint/2010/main" xmlns="" val="8038799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5648328" y="80424"/>
            <a:ext cx="3445174" cy="400110"/>
          </a:xfrm>
          <a:prstGeom prst="rect">
            <a:avLst/>
          </a:prstGeom>
        </p:spPr>
        <p:txBody>
          <a:bodyPr wrap="none">
            <a:spAutoFit/>
          </a:bodyPr>
          <a:lstStyle/>
          <a:p>
            <a:pPr algn="just">
              <a:defRPr/>
            </a:pPr>
            <a:r>
              <a:rPr lang="uk-U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ea typeface="Times New Roman" pitchFamily="18" charset="0"/>
                <a:cs typeface="Times New Roman" pitchFamily="18" charset="0"/>
              </a:rPr>
              <a:t>Мережа і контингент</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pitchFamily="34" charset="0"/>
              <a:cs typeface="Arial" pitchFamily="34" charset="0"/>
            </a:endParaRPr>
          </a:p>
        </p:txBody>
      </p:sp>
      <p:sp>
        <p:nvSpPr>
          <p:cNvPr id="4100" name="Прямоугольник 4"/>
          <p:cNvSpPr>
            <a:spLocks noChangeArrowheads="1"/>
          </p:cNvSpPr>
          <p:nvPr/>
        </p:nvSpPr>
        <p:spPr bwMode="auto">
          <a:xfrm>
            <a:off x="4033838" y="558800"/>
            <a:ext cx="5022850" cy="1200329"/>
          </a:xfrm>
          <a:prstGeom prst="rect">
            <a:avLst/>
          </a:prstGeom>
          <a:noFill/>
          <a:ln w="9525">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just"/>
            <a:r>
              <a:rPr lang="uk-UA">
                <a:solidFill>
                  <a:srgbClr val="C00000"/>
                </a:solidFill>
                <a:latin typeface="Times New Roman" pitchFamily="18" charset="0"/>
                <a:cs typeface="Times New Roman" pitchFamily="18" charset="0"/>
              </a:rPr>
              <a:t>Станом на </a:t>
            </a:r>
            <a:r>
              <a:rPr lang="uk-UA" b="1">
                <a:solidFill>
                  <a:srgbClr val="C00000"/>
                </a:solidFill>
                <a:latin typeface="Times New Roman" pitchFamily="18" charset="0"/>
                <a:cs typeface="Times New Roman" pitchFamily="18" charset="0"/>
              </a:rPr>
              <a:t>05.09.2014 </a:t>
            </a:r>
            <a:r>
              <a:rPr lang="uk-UA">
                <a:solidFill>
                  <a:srgbClr val="C00000"/>
                </a:solidFill>
                <a:latin typeface="Times New Roman" pitchFamily="18" charset="0"/>
                <a:cs typeface="Times New Roman" pitchFamily="18" charset="0"/>
              </a:rPr>
              <a:t>року</a:t>
            </a:r>
            <a:r>
              <a:rPr lang="uk-UA" b="1">
                <a:solidFill>
                  <a:srgbClr val="C00000"/>
                </a:solidFill>
                <a:latin typeface="Times New Roman" pitchFamily="18" charset="0"/>
                <a:cs typeface="Times New Roman" pitchFamily="18" charset="0"/>
              </a:rPr>
              <a:t> 		- 346</a:t>
            </a:r>
            <a:r>
              <a:rPr lang="uk-UA">
                <a:solidFill>
                  <a:srgbClr val="C00000"/>
                </a:solidFill>
                <a:latin typeface="Times New Roman" pitchFamily="18" charset="0"/>
                <a:cs typeface="Times New Roman" pitchFamily="18" charset="0"/>
              </a:rPr>
              <a:t> учнів</a:t>
            </a:r>
          </a:p>
          <a:p>
            <a:pPr algn="just"/>
            <a:r>
              <a:rPr lang="uk-UA">
                <a:solidFill>
                  <a:srgbClr val="C00000"/>
                </a:solidFill>
                <a:latin typeface="Times New Roman" pitchFamily="18" charset="0"/>
                <a:cs typeface="Times New Roman" pitchFamily="18" charset="0"/>
              </a:rPr>
              <a:t>Станом на </a:t>
            </a:r>
            <a:r>
              <a:rPr lang="uk-UA" b="1">
                <a:solidFill>
                  <a:srgbClr val="C00000"/>
                </a:solidFill>
                <a:latin typeface="Times New Roman" pitchFamily="18" charset="0"/>
                <a:cs typeface="Times New Roman" pitchFamily="18" charset="0"/>
              </a:rPr>
              <a:t>28.05.2015 </a:t>
            </a:r>
            <a:r>
              <a:rPr lang="uk-UA">
                <a:solidFill>
                  <a:srgbClr val="C00000"/>
                </a:solidFill>
                <a:latin typeface="Times New Roman" pitchFamily="18" charset="0"/>
                <a:cs typeface="Times New Roman" pitchFamily="18" charset="0"/>
              </a:rPr>
              <a:t>року</a:t>
            </a:r>
            <a:r>
              <a:rPr lang="uk-UA" b="1">
                <a:solidFill>
                  <a:srgbClr val="C00000"/>
                </a:solidFill>
                <a:latin typeface="Times New Roman" pitchFamily="18" charset="0"/>
                <a:cs typeface="Times New Roman" pitchFamily="18" charset="0"/>
              </a:rPr>
              <a:t>		- 345 </a:t>
            </a:r>
            <a:r>
              <a:rPr lang="uk-UA">
                <a:solidFill>
                  <a:srgbClr val="C00000"/>
                </a:solidFill>
                <a:latin typeface="Times New Roman" pitchFamily="18" charset="0"/>
                <a:cs typeface="Times New Roman" pitchFamily="18" charset="0"/>
              </a:rPr>
              <a:t>учнів</a:t>
            </a:r>
          </a:p>
          <a:p>
            <a:pPr algn="just"/>
            <a:r>
              <a:rPr lang="uk-UA" b="1">
                <a:solidFill>
                  <a:srgbClr val="C00000"/>
                </a:solidFill>
                <a:latin typeface="Times New Roman" pitchFamily="18" charset="0"/>
                <a:cs typeface="Times New Roman" pitchFamily="18" charset="0"/>
              </a:rPr>
              <a:t>Вибуло 				- 3</a:t>
            </a:r>
            <a:r>
              <a:rPr lang="uk-UA">
                <a:solidFill>
                  <a:srgbClr val="C00000"/>
                </a:solidFill>
                <a:latin typeface="Times New Roman" pitchFamily="18" charset="0"/>
                <a:cs typeface="Times New Roman" pitchFamily="18" charset="0"/>
              </a:rPr>
              <a:t> учні</a:t>
            </a:r>
          </a:p>
          <a:p>
            <a:pPr algn="just"/>
            <a:r>
              <a:rPr lang="uk-UA" b="1">
                <a:solidFill>
                  <a:srgbClr val="C00000"/>
                </a:solidFill>
                <a:latin typeface="Times New Roman" pitchFamily="18" charset="0"/>
                <a:cs typeface="Times New Roman" pitchFamily="18" charset="0"/>
              </a:rPr>
              <a:t>Прибуло				- 2 </a:t>
            </a:r>
            <a:r>
              <a:rPr lang="uk-UA">
                <a:solidFill>
                  <a:srgbClr val="C00000"/>
                </a:solidFill>
                <a:latin typeface="Times New Roman" pitchFamily="18" charset="0"/>
                <a:cs typeface="Times New Roman" pitchFamily="18" charset="0"/>
              </a:rPr>
              <a:t>учні</a:t>
            </a:r>
            <a:endParaRPr lang="ru-RU">
              <a:solidFill>
                <a:srgbClr val="C00000"/>
              </a:solidFill>
            </a:endParaRPr>
          </a:p>
        </p:txBody>
      </p:sp>
      <p:sp>
        <p:nvSpPr>
          <p:cNvPr id="6" name="Прямоугольник 5"/>
          <p:cNvSpPr/>
          <p:nvPr/>
        </p:nvSpPr>
        <p:spPr>
          <a:xfrm>
            <a:off x="5110164" y="2233085"/>
            <a:ext cx="3946525" cy="892552"/>
          </a:xfrm>
          <a:prstGeom prst="rect">
            <a:avLst/>
          </a:prstGeom>
          <a:ln>
            <a:solidFill>
              <a:srgbClr val="002060"/>
            </a:solidFill>
          </a:ln>
        </p:spPr>
        <p:txBody>
          <a:bodyPr>
            <a:spAutoFit/>
          </a:bodyPr>
          <a:lstStyle/>
          <a:p>
            <a:pPr algn="r">
              <a:defRPr/>
            </a:pPr>
            <a:r>
              <a:rPr lang="uk-UA" sz="1900" b="1" dirty="0">
                <a:solidFill>
                  <a:schemeClr val="accent6">
                    <a:lumMod val="50000"/>
                  </a:schemeClr>
                </a:solidFill>
                <a:latin typeface="Times New Roman" pitchFamily="18" charset="0"/>
                <a:cs typeface="Times New Roman" pitchFamily="18" charset="0"/>
              </a:rPr>
              <a:t>Кількість класів – 18</a:t>
            </a:r>
          </a:p>
          <a:p>
            <a:pPr algn="r">
              <a:defRPr/>
            </a:pPr>
            <a:r>
              <a:rPr lang="uk-UA" sz="1900" b="1" dirty="0">
                <a:solidFill>
                  <a:schemeClr val="accent6">
                    <a:lumMod val="50000"/>
                  </a:schemeClr>
                </a:solidFill>
                <a:latin typeface="Times New Roman" pitchFamily="18" charset="0"/>
                <a:cs typeface="Times New Roman" pitchFamily="18" charset="0"/>
              </a:rPr>
              <a:t>Середня наповнюваність – 19,2 </a:t>
            </a:r>
          </a:p>
          <a:p>
            <a:pPr algn="just">
              <a:defRPr/>
            </a:pPr>
            <a:endParaRPr lang="ru-RU" sz="1400" dirty="0">
              <a:solidFill>
                <a:schemeClr val="accent6">
                  <a:lumMod val="50000"/>
                </a:schemeClr>
              </a:solidFill>
              <a:latin typeface="Arial" pitchFamily="34" charset="0"/>
              <a:cs typeface="Arial" pitchFamily="34" charset="0"/>
            </a:endParaRPr>
          </a:p>
        </p:txBody>
      </p:sp>
      <p:sp>
        <p:nvSpPr>
          <p:cNvPr id="7" name="Прямоугольник 6"/>
          <p:cNvSpPr/>
          <p:nvPr/>
        </p:nvSpPr>
        <p:spPr>
          <a:xfrm>
            <a:off x="0" y="1037161"/>
            <a:ext cx="7083432" cy="584775"/>
          </a:xfrm>
          <a:prstGeom prst="rect">
            <a:avLst/>
          </a:prstGeom>
        </p:spPr>
        <p:txBody>
          <a:bodyPr>
            <a:spAutoFit/>
          </a:bodyPr>
          <a:lstStyle/>
          <a:p>
            <a:pPr>
              <a:defRPr/>
            </a:pPr>
            <a:r>
              <a:rPr lang="uk-UA" sz="16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ea typeface="Times New Roman" pitchFamily="18" charset="0"/>
                <a:cs typeface="Times New Roman" pitchFamily="18" charset="0"/>
              </a:rPr>
              <a:t>Розробка та затвердження </a:t>
            </a:r>
          </a:p>
          <a:p>
            <a:pPr>
              <a:defRPr/>
            </a:pPr>
            <a:r>
              <a:rPr lang="uk-UA" sz="16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ea typeface="Times New Roman" pitchFamily="18" charset="0"/>
                <a:cs typeface="Times New Roman" pitchFamily="18" charset="0"/>
              </a:rPr>
              <a:t>розкладу навчальних занять</a:t>
            </a:r>
            <a:endParaRPr lang="ru-RU" sz="16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pitchFamily="34" charset="0"/>
              <a:cs typeface="Arial" pitchFamily="34" charset="0"/>
            </a:endParaRPr>
          </a:p>
        </p:txBody>
      </p:sp>
      <p:sp>
        <p:nvSpPr>
          <p:cNvPr id="4103" name="Прямоугольник 7"/>
          <p:cNvSpPr>
            <a:spLocks noChangeArrowheads="1"/>
          </p:cNvSpPr>
          <p:nvPr/>
        </p:nvSpPr>
        <p:spPr bwMode="auto">
          <a:xfrm>
            <a:off x="87313" y="1754718"/>
            <a:ext cx="8882062"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uk-UA">
                <a:solidFill>
                  <a:srgbClr val="002060"/>
                </a:solidFill>
                <a:latin typeface="Times New Roman" pitchFamily="18" charset="0"/>
                <a:cs typeface="Times New Roman" pitchFamily="18" charset="0"/>
              </a:rPr>
              <a:t>відповідно до </a:t>
            </a:r>
          </a:p>
          <a:p>
            <a:pPr eaLnBrk="0" hangingPunct="0"/>
            <a:r>
              <a:rPr lang="uk-UA" b="1" i="1">
                <a:solidFill>
                  <a:srgbClr val="002060"/>
                </a:solidFill>
                <a:latin typeface="Times New Roman" pitchFamily="18" charset="0"/>
                <a:cs typeface="Times New Roman" pitchFamily="18" charset="0"/>
              </a:rPr>
              <a:t>«Алгоритму складання розкладу занять»</a:t>
            </a:r>
            <a:r>
              <a:rPr lang="uk-UA">
                <a:solidFill>
                  <a:srgbClr val="002060"/>
                </a:solidFill>
                <a:latin typeface="Times New Roman" pitchFamily="18" charset="0"/>
                <a:cs typeface="Times New Roman" pitchFamily="18" charset="0"/>
              </a:rPr>
              <a:t>:</a:t>
            </a:r>
            <a:endParaRPr lang="ru-RU">
              <a:solidFill>
                <a:srgbClr val="002060"/>
              </a:solidFill>
            </a:endParaRPr>
          </a:p>
          <a:p>
            <a:pPr eaLnBrk="0" hangingPunct="0">
              <a:buFontTx/>
              <a:buChar char="-"/>
            </a:pPr>
            <a:r>
              <a:rPr lang="uk-UA">
                <a:solidFill>
                  <a:srgbClr val="002060"/>
                </a:solidFill>
                <a:latin typeface="Times New Roman" pitchFamily="18" charset="0"/>
                <a:cs typeface="Times New Roman" pitchFamily="18" charset="0"/>
              </a:rPr>
              <a:t>- вивчення робочої нормативної бази закладу</a:t>
            </a:r>
          </a:p>
          <a:p>
            <a:pPr eaLnBrk="0" hangingPunct="0"/>
            <a:r>
              <a:rPr lang="uk-UA">
                <a:solidFill>
                  <a:srgbClr val="002060"/>
                </a:solidFill>
                <a:latin typeface="Times New Roman" pitchFamily="18" charset="0"/>
                <a:cs typeface="Times New Roman" pitchFamily="18" charset="0"/>
              </a:rPr>
              <a:t>    (режим, мережа, контингент, навантаження);</a:t>
            </a:r>
            <a:endParaRPr lang="ru-RU">
              <a:solidFill>
                <a:srgbClr val="002060"/>
              </a:solidFill>
            </a:endParaRPr>
          </a:p>
          <a:p>
            <a:pPr eaLnBrk="0" hangingPunct="0"/>
            <a:r>
              <a:rPr lang="uk-UA">
                <a:solidFill>
                  <a:srgbClr val="002060"/>
                </a:solidFill>
                <a:latin typeface="Times New Roman" pitchFamily="18" charset="0"/>
                <a:cs typeface="Times New Roman" pitchFamily="18" charset="0"/>
              </a:rPr>
              <a:t>-- заповнення таблиць розподілу навчальних годин;</a:t>
            </a:r>
            <a:endParaRPr lang="ru-RU">
              <a:solidFill>
                <a:srgbClr val="002060"/>
              </a:solidFill>
            </a:endParaRPr>
          </a:p>
          <a:p>
            <a:pPr eaLnBrk="0" hangingPunct="0"/>
            <a:r>
              <a:rPr lang="uk-UA">
                <a:solidFill>
                  <a:srgbClr val="002060"/>
                </a:solidFill>
                <a:latin typeface="Times New Roman" pitchFamily="18" charset="0"/>
                <a:cs typeface="Times New Roman" pitchFamily="18" charset="0"/>
              </a:rPr>
              <a:t>-- складання розкладу уроків для учнів у звичній для них формі;</a:t>
            </a:r>
            <a:endParaRPr lang="ru-RU">
              <a:solidFill>
                <a:srgbClr val="002060"/>
              </a:solidFill>
            </a:endParaRPr>
          </a:p>
          <a:p>
            <a:pPr eaLnBrk="0" hangingPunct="0"/>
            <a:r>
              <a:rPr lang="uk-UA">
                <a:solidFill>
                  <a:srgbClr val="002060"/>
                </a:solidFill>
                <a:latin typeface="Times New Roman" pitchFamily="18" charset="0"/>
                <a:cs typeface="Times New Roman" pitchFamily="18" charset="0"/>
              </a:rPr>
              <a:t>-- перевірка правильності складеного розкладу;</a:t>
            </a:r>
            <a:endParaRPr lang="ru-RU">
              <a:solidFill>
                <a:srgbClr val="002060"/>
              </a:solidFill>
            </a:endParaRPr>
          </a:p>
          <a:p>
            <a:pPr eaLnBrk="0" hangingPunct="0"/>
            <a:r>
              <a:rPr lang="uk-UA">
                <a:solidFill>
                  <a:srgbClr val="002060"/>
                </a:solidFill>
                <a:latin typeface="Times New Roman" pitchFamily="18" charset="0"/>
                <a:cs typeface="Times New Roman" pitchFamily="18" charset="0"/>
              </a:rPr>
              <a:t>-- гігієнічна оцінка розкладу уроків з використанням рангової пікали складності.</a:t>
            </a:r>
            <a:endParaRPr lang="ru-RU">
              <a:solidFill>
                <a:srgbClr val="002060"/>
              </a:solidFill>
            </a:endParaRPr>
          </a:p>
          <a:p>
            <a:pPr eaLnBrk="0" hangingPunct="0"/>
            <a:endParaRPr lang="uk-UA" sz="200">
              <a:solidFill>
                <a:srgbClr val="002060"/>
              </a:solidFill>
              <a:latin typeface="Times New Roman" pitchFamily="18" charset="0"/>
              <a:cs typeface="Times New Roman" pitchFamily="18" charset="0"/>
            </a:endParaRPr>
          </a:p>
          <a:p>
            <a:pPr eaLnBrk="0" hangingPunct="0"/>
            <a:endParaRPr lang="uk-UA" sz="200">
              <a:solidFill>
                <a:srgbClr val="002060"/>
              </a:solidFill>
              <a:latin typeface="Times New Roman" pitchFamily="18" charset="0"/>
              <a:cs typeface="Times New Roman" pitchFamily="18" charset="0"/>
            </a:endParaRPr>
          </a:p>
          <a:p>
            <a:pPr eaLnBrk="0" hangingPunct="0"/>
            <a:endParaRPr lang="uk-UA" sz="200">
              <a:solidFill>
                <a:srgbClr val="002060"/>
              </a:solidFill>
              <a:latin typeface="Times New Roman" pitchFamily="18" charset="0"/>
              <a:cs typeface="Times New Roman" pitchFamily="18" charset="0"/>
            </a:endParaRPr>
          </a:p>
          <a:p>
            <a:pPr eaLnBrk="0" hangingPunct="0"/>
            <a:endParaRPr lang="uk-UA" sz="200">
              <a:solidFill>
                <a:srgbClr val="002060"/>
              </a:solidFill>
              <a:latin typeface="Times New Roman" pitchFamily="18" charset="0"/>
              <a:cs typeface="Times New Roman" pitchFamily="18" charset="0"/>
            </a:endParaRPr>
          </a:p>
          <a:p>
            <a:pPr eaLnBrk="0" hangingPunct="0">
              <a:buFont typeface="Wingdings" pitchFamily="2" charset="2"/>
              <a:buChar char="ü"/>
            </a:pPr>
            <a:r>
              <a:rPr lang="uk-UA">
                <a:solidFill>
                  <a:srgbClr val="002060"/>
                </a:solidFill>
                <a:latin typeface="Times New Roman" pitchFamily="18" charset="0"/>
                <a:cs typeface="Times New Roman" pitchFamily="18" charset="0"/>
              </a:rPr>
              <a:t>На початку навчального року та ІІ семестру розклад занять затверджується </a:t>
            </a:r>
          </a:p>
          <a:p>
            <a:pPr eaLnBrk="0" hangingPunct="0"/>
            <a:r>
              <a:rPr lang="uk-UA">
                <a:solidFill>
                  <a:srgbClr val="002060"/>
                </a:solidFill>
                <a:latin typeface="Times New Roman" pitchFamily="18" charset="0"/>
                <a:cs typeface="Times New Roman" pitchFamily="18" charset="0"/>
              </a:rPr>
              <a:t>відповідними інстанціями.</a:t>
            </a:r>
            <a:endParaRPr lang="ru-RU">
              <a:solidFill>
                <a:srgbClr val="002060"/>
              </a:solidFill>
            </a:endParaRPr>
          </a:p>
          <a:p>
            <a:pPr eaLnBrk="0" hangingPunct="0"/>
            <a:endParaRPr lang="uk-UA" sz="200">
              <a:solidFill>
                <a:srgbClr val="002060"/>
              </a:solidFill>
              <a:latin typeface="Times New Roman" pitchFamily="18" charset="0"/>
              <a:cs typeface="Times New Roman" pitchFamily="18" charset="0"/>
            </a:endParaRPr>
          </a:p>
          <a:p>
            <a:pPr eaLnBrk="0" hangingPunct="0"/>
            <a:endParaRPr lang="uk-UA" sz="200">
              <a:solidFill>
                <a:srgbClr val="002060"/>
              </a:solidFill>
              <a:latin typeface="Times New Roman" pitchFamily="18" charset="0"/>
              <a:cs typeface="Times New Roman" pitchFamily="18" charset="0"/>
            </a:endParaRPr>
          </a:p>
          <a:p>
            <a:pPr eaLnBrk="0" hangingPunct="0"/>
            <a:endParaRPr lang="uk-UA" sz="200">
              <a:solidFill>
                <a:srgbClr val="002060"/>
              </a:solidFill>
              <a:latin typeface="Times New Roman" pitchFamily="18" charset="0"/>
              <a:cs typeface="Times New Roman" pitchFamily="18" charset="0"/>
            </a:endParaRPr>
          </a:p>
          <a:p>
            <a:pPr eaLnBrk="0" hangingPunct="0">
              <a:buFont typeface="Wingdings" pitchFamily="2" charset="2"/>
              <a:buChar char="ü"/>
            </a:pPr>
            <a:r>
              <a:rPr lang="uk-UA">
                <a:solidFill>
                  <a:srgbClr val="002060"/>
                </a:solidFill>
                <a:latin typeface="Times New Roman" pitchFamily="18" charset="0"/>
                <a:cs typeface="Times New Roman" pitchFamily="18" charset="0"/>
              </a:rPr>
              <a:t>Водночас складаються та затверджуються розклади індивідуальних та групових занять, факультативних занять.</a:t>
            </a:r>
            <a:endParaRPr lang="uk-UA">
              <a:solidFill>
                <a:srgbClr val="002060"/>
              </a:solidFill>
            </a:endParaRPr>
          </a:p>
        </p:txBody>
      </p:sp>
    </p:spTree>
    <p:extLst>
      <p:ext uri="{BB962C8B-B14F-4D97-AF65-F5344CB8AC3E}">
        <p14:creationId xmlns:p14="http://schemas.microsoft.com/office/powerpoint/2010/main" xmlns="" val="35588818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2419346" y="80424"/>
            <a:ext cx="6568144" cy="400110"/>
          </a:xfrm>
          <a:prstGeom prst="rect">
            <a:avLst/>
          </a:prstGeom>
        </p:spPr>
        <p:txBody>
          <a:bodyPr wrap="none">
            <a:spAutoFit/>
          </a:bodyPr>
          <a:lstStyle/>
          <a:p>
            <a:pPr algn="r">
              <a:defRPr/>
            </a:pPr>
            <a:r>
              <a:rPr lang="uk-U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Робота з попередження пропусків уроків </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pitchFamily="34" charset="0"/>
              <a:cs typeface="Arial" pitchFamily="34" charset="0"/>
            </a:endParaRPr>
          </a:p>
        </p:txBody>
      </p:sp>
      <p:graphicFrame>
        <p:nvGraphicFramePr>
          <p:cNvPr id="1026" name="Диаграмма 6"/>
          <p:cNvGraphicFramePr>
            <a:graphicFrameLocks/>
          </p:cNvGraphicFramePr>
          <p:nvPr/>
        </p:nvGraphicFramePr>
        <p:xfrm>
          <a:off x="2957514" y="558801"/>
          <a:ext cx="6637337" cy="4305300"/>
        </p:xfrm>
        <a:graphic>
          <a:graphicData uri="http://schemas.openxmlformats.org/presentationml/2006/ole">
            <p:oleObj spid="_x0000_s7193" r:id="rId4" imgW="6639119" imgH="3225064" progId="Excel.Sheet.8">
              <p:embed/>
            </p:oleObj>
          </a:graphicData>
        </a:graphic>
      </p:graphicFrame>
      <p:sp>
        <p:nvSpPr>
          <p:cNvPr id="1029" name="Rectangle 1"/>
          <p:cNvSpPr>
            <a:spLocks noChangeArrowheads="1"/>
          </p:cNvSpPr>
          <p:nvPr/>
        </p:nvSpPr>
        <p:spPr bwMode="auto">
          <a:xfrm>
            <a:off x="87313" y="1511145"/>
            <a:ext cx="8824912" cy="427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buFont typeface="Wingdings" pitchFamily="2" charset="2"/>
              <a:buChar char="§"/>
            </a:pPr>
            <a:r>
              <a:rPr lang="uk-UA" sz="1600">
                <a:solidFill>
                  <a:srgbClr val="002060"/>
                </a:solidFill>
                <a:latin typeface="Times New Roman" pitchFamily="18" charset="0"/>
                <a:cs typeface="Times New Roman" pitchFamily="18" charset="0"/>
              </a:rPr>
              <a:t> аналіз статистичних даних по класах </a:t>
            </a:r>
          </a:p>
          <a:p>
            <a:pPr algn="just"/>
            <a:r>
              <a:rPr lang="uk-UA" sz="1600">
                <a:solidFill>
                  <a:srgbClr val="002060"/>
                </a:solidFill>
                <a:latin typeface="Times New Roman" pitchFamily="18" charset="0"/>
                <a:cs typeface="Times New Roman" pitchFamily="18" charset="0"/>
              </a:rPr>
              <a:t>   щодо пропущених учнями уроків </a:t>
            </a:r>
          </a:p>
          <a:p>
            <a:pPr algn="just"/>
            <a:r>
              <a:rPr lang="uk-UA" sz="1600">
                <a:solidFill>
                  <a:srgbClr val="002060"/>
                </a:solidFill>
                <a:latin typeface="Times New Roman" pitchFamily="18" charset="0"/>
                <a:cs typeface="Times New Roman" pitchFamily="18" charset="0"/>
              </a:rPr>
              <a:t>   щомісяця;</a:t>
            </a:r>
            <a:endParaRPr lang="ru-RU" sz="1600">
              <a:solidFill>
                <a:srgbClr val="002060"/>
              </a:solidFill>
              <a:latin typeface="Times New Roman" pitchFamily="18" charset="0"/>
              <a:cs typeface="Times New Roman" pitchFamily="18" charset="0"/>
            </a:endParaRPr>
          </a:p>
          <a:p>
            <a:pPr algn="just">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узагальнення інформації наприкінці </a:t>
            </a:r>
          </a:p>
          <a:p>
            <a:pPr algn="just"/>
            <a:r>
              <a:rPr lang="uk-UA" sz="1600">
                <a:solidFill>
                  <a:srgbClr val="002060"/>
                </a:solidFill>
                <a:latin typeface="Times New Roman" pitchFamily="18" charset="0"/>
                <a:cs typeface="Times New Roman" pitchFamily="18" charset="0"/>
              </a:rPr>
              <a:t>  семестру / навчального року;</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індивідуальна  профілактично-</a:t>
            </a:r>
          </a:p>
          <a:p>
            <a:pPr algn="just" eaLnBrk="0" hangingPunct="0"/>
            <a:r>
              <a:rPr lang="uk-UA" sz="1600">
                <a:solidFill>
                  <a:srgbClr val="002060"/>
                </a:solidFill>
                <a:latin typeface="Times New Roman" pitchFamily="18" charset="0"/>
                <a:cs typeface="Times New Roman" pitchFamily="18" charset="0"/>
              </a:rPr>
              <a:t>   роз’яснювальна робота з учнями,  які </a:t>
            </a:r>
          </a:p>
          <a:p>
            <a:pPr algn="just" eaLnBrk="0" hangingPunct="0"/>
            <a:r>
              <a:rPr lang="uk-UA" sz="1600">
                <a:solidFill>
                  <a:srgbClr val="002060"/>
                </a:solidFill>
                <a:latin typeface="Times New Roman" pitchFamily="18" charset="0"/>
                <a:cs typeface="Times New Roman" pitchFamily="18" charset="0"/>
              </a:rPr>
              <a:t>   мають найбільшу кількість пропусків </a:t>
            </a:r>
          </a:p>
          <a:p>
            <a:pPr algn="just" eaLnBrk="0" hangingPunct="0"/>
            <a:r>
              <a:rPr lang="uk-UA" sz="1600">
                <a:solidFill>
                  <a:srgbClr val="002060"/>
                </a:solidFill>
                <a:latin typeface="Times New Roman" pitchFamily="18" charset="0"/>
                <a:cs typeface="Times New Roman" pitchFamily="18" charset="0"/>
              </a:rPr>
              <a:t>   уроків;</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виклик на Раду профілактики;</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відвідування  батьківських  зборів  з  метою ознайомлення   батьків з  системою роботи  закладу </a:t>
            </a:r>
          </a:p>
          <a:p>
            <a:pPr algn="just" eaLnBrk="0" hangingPunct="0"/>
            <a:r>
              <a:rPr lang="uk-UA" sz="1600">
                <a:solidFill>
                  <a:srgbClr val="002060"/>
                </a:solidFill>
                <a:latin typeface="Times New Roman" pitchFamily="18" charset="0"/>
                <a:cs typeface="Times New Roman" pitchFamily="18" charset="0"/>
              </a:rPr>
              <a:t>   щодо попередження пропусків уроків;</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відвідування годин спілкування з профілактичними бесідами; </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обговорення даного питання на Раді гімназії та загальногімназійному батьківському комітеті; </a:t>
            </a:r>
          </a:p>
          <a:p>
            <a:pPr algn="just" eaLnBrk="0" hangingPunct="0">
              <a:buFont typeface="Wingdings" pitchFamily="2" charset="2"/>
              <a:buChar char="§"/>
            </a:pPr>
            <a:r>
              <a:rPr lang="uk-UA" sz="1600">
                <a:solidFill>
                  <a:srgbClr val="002060"/>
                </a:solidFill>
                <a:latin typeface="Times New Roman" pitchFamily="18" charset="0"/>
                <a:cs typeface="Times New Roman" pitchFamily="18" charset="0"/>
              </a:rPr>
              <a:t> затвердження «Пам’ятки для батьків»;</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контроль за веденням обліку пропущених уроків класними керівниками (по журналах);</a:t>
            </a:r>
            <a:endParaRPr lang="ru-RU" sz="1600">
              <a:solidFill>
                <a:srgbClr val="002060"/>
              </a:solidFill>
              <a:latin typeface="Times New Roman" pitchFamily="18" charset="0"/>
              <a:cs typeface="Times New Roman" pitchFamily="18" charset="0"/>
            </a:endParaRPr>
          </a:p>
          <a:p>
            <a:pPr algn="just" eaLnBrk="0" hangingPunct="0">
              <a:buFont typeface="Wingdings" pitchFamily="2" charset="2"/>
              <a:buChar char="§"/>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оформлення наказів «Про звільнення від занять» (видано 61 наказ)</a:t>
            </a:r>
          </a:p>
        </p:txBody>
      </p:sp>
    </p:spTree>
    <p:extLst>
      <p:ext uri="{BB962C8B-B14F-4D97-AF65-F5344CB8AC3E}">
        <p14:creationId xmlns:p14="http://schemas.microsoft.com/office/powerpoint/2010/main" xmlns="" val="22902466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2536" y="-99392"/>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5289552" y="80424"/>
            <a:ext cx="3756156" cy="400110"/>
          </a:xfrm>
          <a:prstGeom prst="rect">
            <a:avLst/>
          </a:prstGeom>
        </p:spPr>
        <p:txBody>
          <a:bodyPr wrap="none">
            <a:spAutoFit/>
          </a:bodyPr>
          <a:lstStyle/>
          <a:p>
            <a:pPr algn="r">
              <a:defRPr/>
            </a:pPr>
            <a:r>
              <a:rPr lang="uk-U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НАВЧАЛЬНІ ДОСЯГНЕННЯ </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37217" name="Rectangle 1"/>
          <p:cNvSpPr>
            <a:spLocks noChangeArrowheads="1"/>
          </p:cNvSpPr>
          <p:nvPr/>
        </p:nvSpPr>
        <p:spPr bwMode="auto">
          <a:xfrm>
            <a:off x="2957513" y="1454825"/>
            <a:ext cx="6186487" cy="4062651"/>
          </a:xfrm>
          <a:prstGeom prst="rect">
            <a:avLst/>
          </a:prstGeom>
          <a:noFill/>
          <a:ln w="9525">
            <a:solidFill>
              <a:srgbClr val="002060"/>
            </a:solidFill>
            <a:miter lim="800000"/>
            <a:headEnd/>
            <a:tailEnd/>
          </a:ln>
          <a:effectLst/>
        </p:spPr>
        <p:txBody>
          <a:bodyPr anchor="ctr">
            <a:spAutoFit/>
          </a:bodyPr>
          <a:lstStyle/>
          <a:p>
            <a:pPr algn="just">
              <a:defRPr/>
            </a:pPr>
            <a:r>
              <a:rPr lang="uk-UA" sz="1500" b="1" dirty="0">
                <a:solidFill>
                  <a:srgbClr val="C00000"/>
                </a:solidFill>
                <a:latin typeface="Times New Roman" pitchFamily="18" charset="0"/>
                <a:cs typeface="Times New Roman" pitchFamily="18" charset="0"/>
              </a:rPr>
              <a:t>Високий рівень </a:t>
            </a:r>
            <a:r>
              <a:rPr lang="uk-UA" sz="1500" dirty="0">
                <a:solidFill>
                  <a:srgbClr val="C00000"/>
                </a:solidFill>
                <a:latin typeface="Times New Roman" pitchFamily="18" charset="0"/>
                <a:cs typeface="Times New Roman" pitchFamily="18" charset="0"/>
              </a:rPr>
              <a:t>навчальних досягнень </a:t>
            </a:r>
            <a:r>
              <a:rPr lang="uk-UA" sz="1500" b="1" dirty="0">
                <a:solidFill>
                  <a:srgbClr val="C00000"/>
                </a:solidFill>
                <a:latin typeface="Times New Roman" pitchFamily="18" charset="0"/>
                <a:cs typeface="Times New Roman" pitchFamily="18" charset="0"/>
              </a:rPr>
              <a:t>		-_______ учнів</a:t>
            </a:r>
          </a:p>
          <a:p>
            <a:pPr algn="just">
              <a:defRPr/>
            </a:pPr>
            <a:endParaRPr lang="uk-UA" sz="200" b="1" dirty="0">
              <a:solidFill>
                <a:srgbClr val="C00000"/>
              </a:solidFill>
              <a:latin typeface="Times New Roman" pitchFamily="18" charset="0"/>
              <a:cs typeface="Times New Roman" pitchFamily="18" charset="0"/>
            </a:endParaRPr>
          </a:p>
          <a:p>
            <a:pPr algn="just">
              <a:defRPr/>
            </a:pPr>
            <a:endParaRPr lang="uk-UA" sz="200" b="1" dirty="0">
              <a:solidFill>
                <a:srgbClr val="C00000"/>
              </a:solidFill>
              <a:latin typeface="Times New Roman" pitchFamily="18" charset="0"/>
              <a:cs typeface="Times New Roman" pitchFamily="18" charset="0"/>
            </a:endParaRPr>
          </a:p>
          <a:p>
            <a:pPr algn="just">
              <a:defRPr/>
            </a:pPr>
            <a:r>
              <a:rPr lang="uk-UA" sz="1500" b="1" dirty="0">
                <a:solidFill>
                  <a:srgbClr val="C00000"/>
                </a:solidFill>
                <a:latin typeface="Times New Roman" pitchFamily="18" charset="0"/>
                <a:cs typeface="Times New Roman" pitchFamily="18" charset="0"/>
              </a:rPr>
              <a:t>Достатній рівень </a:t>
            </a:r>
            <a:r>
              <a:rPr lang="uk-UA" sz="1500" dirty="0">
                <a:solidFill>
                  <a:srgbClr val="C00000"/>
                </a:solidFill>
                <a:latin typeface="Times New Roman" pitchFamily="18" charset="0"/>
                <a:cs typeface="Times New Roman" pitchFamily="18" charset="0"/>
              </a:rPr>
              <a:t>навчальних досягнень </a:t>
            </a:r>
            <a:r>
              <a:rPr lang="uk-UA" sz="1500" b="1" dirty="0">
                <a:solidFill>
                  <a:srgbClr val="C00000"/>
                </a:solidFill>
                <a:latin typeface="Times New Roman" pitchFamily="18" charset="0"/>
                <a:cs typeface="Times New Roman" pitchFamily="18" charset="0"/>
              </a:rPr>
              <a:t>		-_______ учнів</a:t>
            </a:r>
          </a:p>
          <a:p>
            <a:pPr algn="just">
              <a:defRPr/>
            </a:pPr>
            <a:endParaRPr lang="uk-UA" sz="200" b="1" dirty="0">
              <a:solidFill>
                <a:srgbClr val="C00000"/>
              </a:solidFill>
              <a:latin typeface="Times New Roman" pitchFamily="18" charset="0"/>
              <a:cs typeface="Times New Roman" pitchFamily="18" charset="0"/>
            </a:endParaRPr>
          </a:p>
          <a:p>
            <a:pPr algn="just">
              <a:defRPr/>
            </a:pPr>
            <a:endParaRPr lang="uk-UA" sz="200" b="1" dirty="0">
              <a:solidFill>
                <a:srgbClr val="C00000"/>
              </a:solidFill>
              <a:latin typeface="Times New Roman" pitchFamily="18" charset="0"/>
              <a:cs typeface="Times New Roman" pitchFamily="18" charset="0"/>
            </a:endParaRPr>
          </a:p>
          <a:p>
            <a:pPr algn="just">
              <a:defRPr/>
            </a:pPr>
            <a:r>
              <a:rPr lang="uk-UA" sz="1500" b="1" dirty="0">
                <a:solidFill>
                  <a:srgbClr val="C00000"/>
                </a:solidFill>
                <a:latin typeface="Times New Roman" pitchFamily="18" charset="0"/>
                <a:cs typeface="Times New Roman" pitchFamily="18" charset="0"/>
              </a:rPr>
              <a:t>Середній рівень </a:t>
            </a:r>
            <a:r>
              <a:rPr lang="uk-UA" sz="1500" dirty="0">
                <a:solidFill>
                  <a:srgbClr val="C00000"/>
                </a:solidFill>
                <a:latin typeface="Times New Roman" pitchFamily="18" charset="0"/>
                <a:cs typeface="Times New Roman" pitchFamily="18" charset="0"/>
              </a:rPr>
              <a:t>навчальних досягнень 	</a:t>
            </a:r>
            <a:r>
              <a:rPr lang="uk-UA" sz="1500" b="1" dirty="0">
                <a:solidFill>
                  <a:srgbClr val="C00000"/>
                </a:solidFill>
                <a:latin typeface="Times New Roman" pitchFamily="18" charset="0"/>
                <a:cs typeface="Times New Roman" pitchFamily="18" charset="0"/>
              </a:rPr>
              <a:t>	-_______ учнів</a:t>
            </a:r>
          </a:p>
          <a:p>
            <a:pPr algn="just">
              <a:defRPr/>
            </a:pPr>
            <a:endParaRPr lang="uk-UA" sz="200" b="1" dirty="0">
              <a:solidFill>
                <a:srgbClr val="C00000"/>
              </a:solidFill>
              <a:latin typeface="Times New Roman" pitchFamily="18" charset="0"/>
              <a:cs typeface="Times New Roman" pitchFamily="18" charset="0"/>
            </a:endParaRPr>
          </a:p>
          <a:p>
            <a:pPr algn="just">
              <a:defRPr/>
            </a:pPr>
            <a:endParaRPr lang="uk-UA" sz="200" b="1" dirty="0">
              <a:solidFill>
                <a:srgbClr val="C00000"/>
              </a:solidFill>
              <a:latin typeface="Times New Roman" pitchFamily="18" charset="0"/>
              <a:cs typeface="Times New Roman" pitchFamily="18" charset="0"/>
            </a:endParaRPr>
          </a:p>
          <a:p>
            <a:pPr algn="just">
              <a:defRPr/>
            </a:pPr>
            <a:r>
              <a:rPr lang="uk-UA" sz="1500" b="1" dirty="0">
                <a:solidFill>
                  <a:srgbClr val="C00000"/>
                </a:solidFill>
                <a:latin typeface="Times New Roman" pitchFamily="18" charset="0"/>
                <a:cs typeface="Times New Roman" pitchFamily="18" charset="0"/>
              </a:rPr>
              <a:t>Початковий рівень </a:t>
            </a:r>
            <a:r>
              <a:rPr lang="uk-UA" sz="1500" dirty="0">
                <a:solidFill>
                  <a:srgbClr val="C00000"/>
                </a:solidFill>
                <a:latin typeface="Times New Roman" pitchFamily="18" charset="0"/>
                <a:cs typeface="Times New Roman" pitchFamily="18" charset="0"/>
              </a:rPr>
              <a:t>навчальних досягнень </a:t>
            </a:r>
            <a:r>
              <a:rPr lang="uk-UA" sz="1500" b="1" dirty="0">
                <a:solidFill>
                  <a:srgbClr val="C00000"/>
                </a:solidFill>
                <a:latin typeface="Times New Roman" pitchFamily="18" charset="0"/>
                <a:cs typeface="Times New Roman" pitchFamily="18" charset="0"/>
              </a:rPr>
              <a:t>		-_______ учнів</a:t>
            </a:r>
          </a:p>
          <a:p>
            <a:pPr algn="just">
              <a:defRPr/>
            </a:pPr>
            <a:endParaRPr lang="uk-UA" sz="200" dirty="0">
              <a:solidFill>
                <a:srgbClr val="C00000"/>
              </a:solidFill>
              <a:latin typeface="Times New Roman" pitchFamily="18" charset="0"/>
              <a:cs typeface="Times New Roman" pitchFamily="18" charset="0"/>
            </a:endParaRPr>
          </a:p>
          <a:p>
            <a:pPr algn="just">
              <a:defRPr/>
            </a:pPr>
            <a:endParaRPr lang="uk-UA" sz="200" dirty="0">
              <a:solidFill>
                <a:srgbClr val="C00000"/>
              </a:solidFill>
              <a:latin typeface="Times New Roman" pitchFamily="18" charset="0"/>
              <a:cs typeface="Times New Roman" pitchFamily="18" charset="0"/>
            </a:endParaRPr>
          </a:p>
          <a:p>
            <a:pPr algn="just">
              <a:defRPr/>
            </a:pPr>
            <a:r>
              <a:rPr lang="uk-UA" sz="1500" dirty="0">
                <a:solidFill>
                  <a:srgbClr val="C00000"/>
                </a:solidFill>
                <a:latin typeface="Times New Roman" pitchFamily="18" charset="0"/>
                <a:cs typeface="Times New Roman" pitchFamily="18" charset="0"/>
              </a:rPr>
              <a:t>Претенденти на нагородження </a:t>
            </a:r>
            <a:r>
              <a:rPr lang="uk-UA" sz="1500" b="1" dirty="0">
                <a:solidFill>
                  <a:srgbClr val="C00000"/>
                </a:solidFill>
                <a:latin typeface="Times New Roman" pitchFamily="18" charset="0"/>
                <a:cs typeface="Times New Roman" pitchFamily="18" charset="0"/>
              </a:rPr>
              <a:t>золотою медаллю	- 2 учні</a:t>
            </a:r>
          </a:p>
          <a:p>
            <a:pPr algn="just">
              <a:defRPr/>
            </a:pPr>
            <a:endParaRPr lang="uk-UA" sz="200" dirty="0">
              <a:solidFill>
                <a:srgbClr val="C00000"/>
              </a:solidFill>
              <a:latin typeface="Times New Roman" pitchFamily="18" charset="0"/>
              <a:cs typeface="Times New Roman" pitchFamily="18" charset="0"/>
            </a:endParaRPr>
          </a:p>
          <a:p>
            <a:pPr algn="just">
              <a:defRPr/>
            </a:pPr>
            <a:endParaRPr lang="uk-UA" sz="200" dirty="0">
              <a:solidFill>
                <a:srgbClr val="C00000"/>
              </a:solidFill>
              <a:latin typeface="Times New Roman" pitchFamily="18" charset="0"/>
              <a:cs typeface="Times New Roman" pitchFamily="18" charset="0"/>
            </a:endParaRPr>
          </a:p>
          <a:p>
            <a:pPr algn="just">
              <a:defRPr/>
            </a:pPr>
            <a:r>
              <a:rPr lang="uk-UA" sz="1500" dirty="0">
                <a:solidFill>
                  <a:srgbClr val="C00000"/>
                </a:solidFill>
                <a:latin typeface="Times New Roman" pitchFamily="18" charset="0"/>
                <a:cs typeface="Times New Roman" pitchFamily="18" charset="0"/>
              </a:rPr>
              <a:t>Претенденти на нагородження </a:t>
            </a:r>
            <a:r>
              <a:rPr lang="uk-UA" sz="1500" b="1" dirty="0">
                <a:solidFill>
                  <a:srgbClr val="C00000"/>
                </a:solidFill>
                <a:latin typeface="Times New Roman" pitchFamily="18" charset="0"/>
                <a:cs typeface="Times New Roman" pitchFamily="18" charset="0"/>
              </a:rPr>
              <a:t>срібною медаллю	- 2 учні</a:t>
            </a:r>
          </a:p>
          <a:p>
            <a:pPr algn="just">
              <a:defRPr/>
            </a:pPr>
            <a:endParaRPr lang="uk-UA" sz="200" dirty="0">
              <a:solidFill>
                <a:srgbClr val="C00000"/>
              </a:solidFill>
              <a:latin typeface="Times New Roman" pitchFamily="18" charset="0"/>
              <a:cs typeface="Times New Roman" pitchFamily="18" charset="0"/>
            </a:endParaRPr>
          </a:p>
          <a:p>
            <a:pPr algn="just">
              <a:defRPr/>
            </a:pPr>
            <a:endParaRPr lang="uk-UA" sz="200" dirty="0">
              <a:solidFill>
                <a:srgbClr val="C00000"/>
              </a:solidFill>
              <a:latin typeface="Times New Roman" pitchFamily="18" charset="0"/>
              <a:cs typeface="Times New Roman" pitchFamily="18" charset="0"/>
            </a:endParaRPr>
          </a:p>
          <a:p>
            <a:pPr algn="just">
              <a:defRPr/>
            </a:pPr>
            <a:r>
              <a:rPr lang="uk-UA" sz="1500" dirty="0">
                <a:solidFill>
                  <a:srgbClr val="C00000"/>
                </a:solidFill>
                <a:latin typeface="Times New Roman" pitchFamily="18" charset="0"/>
                <a:cs typeface="Times New Roman" pitchFamily="18" charset="0"/>
              </a:rPr>
              <a:t>Претенденти на нагородження </a:t>
            </a:r>
            <a:r>
              <a:rPr lang="uk-UA" sz="1500" b="1" dirty="0">
                <a:solidFill>
                  <a:srgbClr val="C00000"/>
                </a:solidFill>
                <a:latin typeface="Times New Roman" pitchFamily="18" charset="0"/>
                <a:cs typeface="Times New Roman" pitchFamily="18" charset="0"/>
              </a:rPr>
              <a:t>Похвальним листом	- ___ учнів</a:t>
            </a:r>
          </a:p>
          <a:p>
            <a:pPr algn="just">
              <a:defRPr/>
            </a:pPr>
            <a:endParaRPr lang="uk-UA" sz="200" dirty="0">
              <a:solidFill>
                <a:srgbClr val="C00000"/>
              </a:solidFill>
              <a:latin typeface="Times New Roman" pitchFamily="18" charset="0"/>
              <a:cs typeface="Times New Roman" pitchFamily="18" charset="0"/>
            </a:endParaRPr>
          </a:p>
          <a:p>
            <a:pPr algn="just">
              <a:defRPr/>
            </a:pPr>
            <a:endParaRPr lang="uk-UA" sz="200" dirty="0">
              <a:solidFill>
                <a:srgbClr val="C00000"/>
              </a:solidFill>
              <a:latin typeface="Times New Roman" pitchFamily="18" charset="0"/>
              <a:cs typeface="Times New Roman" pitchFamily="18" charset="0"/>
            </a:endParaRPr>
          </a:p>
          <a:p>
            <a:pPr algn="just">
              <a:defRPr/>
            </a:pPr>
            <a:r>
              <a:rPr lang="uk-UA" sz="1500" dirty="0">
                <a:solidFill>
                  <a:srgbClr val="C00000"/>
                </a:solidFill>
                <a:latin typeface="Times New Roman" pitchFamily="18" charset="0"/>
                <a:cs typeface="Times New Roman" pitchFamily="18" charset="0"/>
              </a:rPr>
              <a:t>Претенденти на нагородження </a:t>
            </a:r>
            <a:r>
              <a:rPr lang="uk-UA" sz="1500" b="1" dirty="0">
                <a:solidFill>
                  <a:srgbClr val="C00000"/>
                </a:solidFill>
                <a:latin typeface="Times New Roman" pitchFamily="18" charset="0"/>
                <a:cs typeface="Times New Roman" pitchFamily="18" charset="0"/>
              </a:rPr>
              <a:t>Похвальною грамотою	- ___ учнів</a:t>
            </a:r>
          </a:p>
          <a:p>
            <a:pPr algn="just">
              <a:defRPr/>
            </a:pPr>
            <a:endParaRPr lang="uk-UA" sz="400" b="1" dirty="0">
              <a:solidFill>
                <a:srgbClr val="C00000"/>
              </a:solidFill>
              <a:latin typeface="Times New Roman" pitchFamily="18" charset="0"/>
              <a:cs typeface="Times New Roman" pitchFamily="18" charset="0"/>
            </a:endParaRPr>
          </a:p>
          <a:p>
            <a:pPr algn="just">
              <a:defRPr/>
            </a:pPr>
            <a:endParaRPr lang="uk-UA" sz="400" b="1" dirty="0">
              <a:solidFill>
                <a:srgbClr val="C00000"/>
              </a:solidFill>
              <a:latin typeface="Times New Roman" pitchFamily="18" charset="0"/>
              <a:cs typeface="Times New Roman" pitchFamily="18" charset="0"/>
            </a:endParaRPr>
          </a:p>
          <a:p>
            <a:pPr algn="just">
              <a:defRPr/>
            </a:pPr>
            <a:r>
              <a:rPr lang="uk-UA" sz="1600" b="1" dirty="0">
                <a:solidFill>
                  <a:srgbClr val="002060"/>
                </a:solidFill>
                <a:latin typeface="Times New Roman" pitchFamily="18" charset="0"/>
                <a:cs typeface="Times New Roman" pitchFamily="18" charset="0"/>
              </a:rPr>
              <a:t>Результати ДПА у 7(11)-х класах:</a:t>
            </a:r>
          </a:p>
          <a:p>
            <a:pPr algn="just">
              <a:defRPr/>
            </a:pPr>
            <a:endParaRPr lang="uk-UA" sz="200" dirty="0">
              <a:solidFill>
                <a:schemeClr val="accent6">
                  <a:lumMod val="50000"/>
                </a:schemeClr>
              </a:solidFill>
              <a:latin typeface="Times New Roman" pitchFamily="18" charset="0"/>
              <a:cs typeface="Times New Roman" pitchFamily="18" charset="0"/>
            </a:endParaRPr>
          </a:p>
          <a:p>
            <a:pPr algn="just">
              <a:defRPr/>
            </a:pPr>
            <a:r>
              <a:rPr lang="uk-UA" sz="1600" dirty="0">
                <a:solidFill>
                  <a:schemeClr val="accent6">
                    <a:lumMod val="50000"/>
                  </a:schemeClr>
                </a:solidFill>
                <a:latin typeface="Times New Roman" pitchFamily="18" charset="0"/>
                <a:cs typeface="Times New Roman" pitchFamily="18" charset="0"/>
              </a:rPr>
              <a:t>Навчальні досягнення  </a:t>
            </a:r>
            <a:r>
              <a:rPr lang="uk-UA" sz="1600" b="1" dirty="0">
                <a:solidFill>
                  <a:schemeClr val="accent6">
                    <a:lumMod val="50000"/>
                  </a:schemeClr>
                </a:solidFill>
                <a:latin typeface="Times New Roman" pitchFamily="18" charset="0"/>
                <a:cs typeface="Times New Roman" pitchFamily="18" charset="0"/>
              </a:rPr>
              <a:t>достатнього </a:t>
            </a:r>
            <a:r>
              <a:rPr lang="uk-UA" sz="1600" dirty="0">
                <a:solidFill>
                  <a:schemeClr val="accent6">
                    <a:lumMod val="50000"/>
                  </a:schemeClr>
                </a:solidFill>
                <a:latin typeface="Times New Roman" pitchFamily="18" charset="0"/>
                <a:cs typeface="Times New Roman" pitchFamily="18" charset="0"/>
              </a:rPr>
              <a:t>і</a:t>
            </a:r>
            <a:r>
              <a:rPr lang="uk-UA" sz="1600" b="1" dirty="0">
                <a:solidFill>
                  <a:schemeClr val="accent6">
                    <a:lumMod val="50000"/>
                  </a:schemeClr>
                </a:solidFill>
                <a:latin typeface="Times New Roman" pitchFamily="18" charset="0"/>
                <a:cs typeface="Times New Roman" pitchFamily="18" charset="0"/>
              </a:rPr>
              <a:t> високого рівнів </a:t>
            </a:r>
          </a:p>
          <a:p>
            <a:pPr algn="just">
              <a:defRPr/>
            </a:pPr>
            <a:endParaRPr lang="uk-UA" sz="1400" b="1" dirty="0">
              <a:solidFill>
                <a:srgbClr val="C00000"/>
              </a:solidFill>
              <a:latin typeface="Times New Roman" pitchFamily="18" charset="0"/>
              <a:cs typeface="Times New Roman" pitchFamily="18" charset="0"/>
            </a:endParaRPr>
          </a:p>
          <a:p>
            <a:pPr algn="just">
              <a:defRPr/>
            </a:pPr>
            <a:endParaRPr lang="uk-UA" sz="1200" b="1" dirty="0">
              <a:latin typeface="Times New Roman" pitchFamily="18" charset="0"/>
              <a:cs typeface="Times New Roman" pitchFamily="18" charset="0"/>
            </a:endParaRPr>
          </a:p>
          <a:p>
            <a:pPr algn="just">
              <a:defRPr/>
            </a:pPr>
            <a:endParaRPr lang="uk-UA" sz="1200" b="1" dirty="0">
              <a:latin typeface="Times New Roman" pitchFamily="18" charset="0"/>
              <a:cs typeface="Times New Roman" pitchFamily="18" charset="0"/>
            </a:endParaRPr>
          </a:p>
          <a:p>
            <a:pPr algn="just">
              <a:defRPr/>
            </a:pPr>
            <a:endParaRPr lang="uk-UA" sz="1200" b="1" dirty="0">
              <a:latin typeface="Times New Roman" pitchFamily="18" charset="0"/>
              <a:cs typeface="Times New Roman" pitchFamily="18" charset="0"/>
            </a:endParaRPr>
          </a:p>
          <a:p>
            <a:pPr algn="just">
              <a:defRPr/>
            </a:pPr>
            <a:endParaRPr lang="uk-UA" dirty="0">
              <a:latin typeface="Arial" pitchFamily="34" charset="0"/>
              <a:cs typeface="Arial" pitchFamily="34" charset="0"/>
            </a:endParaRPr>
          </a:p>
        </p:txBody>
      </p:sp>
      <p:sp>
        <p:nvSpPr>
          <p:cNvPr id="8" name="Прямоугольник 7"/>
          <p:cNvSpPr/>
          <p:nvPr/>
        </p:nvSpPr>
        <p:spPr>
          <a:xfrm>
            <a:off x="0" y="1402898"/>
            <a:ext cx="2957513" cy="3970318"/>
          </a:xfrm>
          <a:prstGeom prst="rect">
            <a:avLst/>
          </a:prstGeom>
          <a:solidFill>
            <a:schemeClr val="bg1">
              <a:lumMod val="85000"/>
            </a:schemeClr>
          </a:solidFill>
          <a:ln>
            <a:solidFill>
              <a:srgbClr val="002060"/>
            </a:solidFill>
          </a:ln>
        </p:spPr>
        <p:txBody>
          <a:bodyPr wrap="square">
            <a:spAutoFit/>
          </a:bodyPr>
          <a:lstStyle/>
          <a:p>
            <a:pPr algn="just">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  УЧАСТЬ У </a:t>
            </a:r>
          </a:p>
          <a:p>
            <a:pPr algn="just">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  ВСЕУКРАЇНСЬКИХ </a:t>
            </a:r>
          </a:p>
          <a:p>
            <a:pPr algn="just">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  УЧНІВСКИХ </a:t>
            </a:r>
          </a:p>
          <a:p>
            <a:pPr algn="just">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  ОЛІМПІАДАХ </a:t>
            </a: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 </a:t>
            </a:r>
            <a:endParaRPr lang="ru-RU"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a:p>
            <a:pPr algn="just">
              <a:defRPr/>
            </a:pPr>
            <a:endParaRPr lang="uk-UA" b="1" dirty="0">
              <a:latin typeface="Times New Roman" pitchFamily="18" charset="0"/>
              <a:cs typeface="Times New Roman"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xmlns="" val="1982457530"/>
              </p:ext>
            </p:extLst>
          </p:nvPr>
        </p:nvGraphicFramePr>
        <p:xfrm>
          <a:off x="50577" y="2782416"/>
          <a:ext cx="2856358" cy="2590800"/>
        </p:xfrm>
        <a:graphic>
          <a:graphicData uri="http://schemas.openxmlformats.org/drawingml/2006/table">
            <a:tbl>
              <a:tblPr firstRow="1" bandRow="1">
                <a:tableStyleId>{5C22544A-7EE6-4342-B048-85BDC9FD1C3A}</a:tableStyleId>
              </a:tblPr>
              <a:tblGrid>
                <a:gridCol w="958218"/>
                <a:gridCol w="958218"/>
                <a:gridCol w="939922"/>
              </a:tblGrid>
              <a:tr h="777214">
                <a:tc gridSpan="3">
                  <a:txBody>
                    <a:bodyPr/>
                    <a:lstStyle/>
                    <a:p>
                      <a:r>
                        <a:rPr lang="uk-UA" sz="2300" dirty="0" smtClean="0">
                          <a:solidFill>
                            <a:schemeClr val="bg1"/>
                          </a:solidFill>
                          <a:latin typeface="Times New Roman" pitchFamily="18" charset="0"/>
                          <a:cs typeface="Times New Roman" pitchFamily="18" charset="0"/>
                        </a:rPr>
                        <a:t>Кількість</a:t>
                      </a:r>
                      <a:r>
                        <a:rPr lang="uk-UA" sz="2300" baseline="0" dirty="0" smtClean="0">
                          <a:solidFill>
                            <a:schemeClr val="bg1"/>
                          </a:solidFill>
                          <a:latin typeface="Times New Roman" pitchFamily="18" charset="0"/>
                          <a:cs typeface="Times New Roman" pitchFamily="18" charset="0"/>
                        </a:rPr>
                        <a:t> призових місць</a:t>
                      </a:r>
                      <a:endParaRPr lang="ru-RU" sz="2300" dirty="0">
                        <a:solidFill>
                          <a:schemeClr val="bg1"/>
                        </a:solidFill>
                        <a:latin typeface="Times New Roman" pitchFamily="18" charset="0"/>
                        <a:cs typeface="Times New Roman" pitchFamily="18" charset="0"/>
                      </a:endParaRPr>
                    </a:p>
                  </a:txBody>
                  <a:tcPr marT="60960" marB="60960"/>
                </a:tc>
                <a:tc hMerge="1">
                  <a:txBody>
                    <a:bodyPr/>
                    <a:lstStyle/>
                    <a:p>
                      <a:endParaRPr lang="ru-RU" dirty="0"/>
                    </a:p>
                  </a:txBody>
                  <a:tcPr/>
                </a:tc>
                <a:tc hMerge="1">
                  <a:txBody>
                    <a:bodyPr/>
                    <a:lstStyle/>
                    <a:p>
                      <a:endParaRPr lang="ru-RU" dirty="0"/>
                    </a:p>
                  </a:txBody>
                  <a:tcPr/>
                </a:tc>
              </a:tr>
              <a:tr h="777214">
                <a:tc>
                  <a:txBody>
                    <a:bodyPr/>
                    <a:lstStyle/>
                    <a:p>
                      <a:r>
                        <a:rPr lang="uk-UA" sz="2300" dirty="0" smtClean="0">
                          <a:solidFill>
                            <a:srgbClr val="002060"/>
                          </a:solidFill>
                          <a:latin typeface="Times New Roman" pitchFamily="18" charset="0"/>
                          <a:cs typeface="Times New Roman" pitchFamily="18" charset="0"/>
                        </a:rPr>
                        <a:t>ІІ етап</a:t>
                      </a:r>
                      <a:endParaRPr lang="ru-RU" sz="2300" dirty="0">
                        <a:solidFill>
                          <a:srgbClr val="002060"/>
                        </a:solidFill>
                        <a:latin typeface="Times New Roman" pitchFamily="18" charset="0"/>
                        <a:cs typeface="Times New Roman" pitchFamily="18" charset="0"/>
                      </a:endParaRPr>
                    </a:p>
                  </a:txBody>
                  <a:tcPr marT="60960" marB="60960"/>
                </a:tc>
                <a:tc>
                  <a:txBody>
                    <a:bodyPr/>
                    <a:lstStyle/>
                    <a:p>
                      <a:r>
                        <a:rPr lang="uk-UA" sz="2300" dirty="0" smtClean="0">
                          <a:solidFill>
                            <a:srgbClr val="002060"/>
                          </a:solidFill>
                          <a:latin typeface="Times New Roman" pitchFamily="18" charset="0"/>
                          <a:cs typeface="Times New Roman" pitchFamily="18" charset="0"/>
                        </a:rPr>
                        <a:t>ІІІ етап</a:t>
                      </a:r>
                      <a:endParaRPr lang="ru-RU" sz="2300" dirty="0">
                        <a:solidFill>
                          <a:srgbClr val="002060"/>
                        </a:solidFill>
                        <a:latin typeface="Times New Roman" pitchFamily="18" charset="0"/>
                        <a:cs typeface="Times New Roman" pitchFamily="18" charset="0"/>
                      </a:endParaRPr>
                    </a:p>
                  </a:txBody>
                  <a:tcPr marT="60960" marB="60960"/>
                </a:tc>
                <a:tc>
                  <a:txBody>
                    <a:bodyPr/>
                    <a:lstStyle/>
                    <a:p>
                      <a:r>
                        <a:rPr lang="uk-UA" sz="2300" dirty="0" smtClean="0">
                          <a:solidFill>
                            <a:srgbClr val="002060"/>
                          </a:solidFill>
                          <a:latin typeface="Times New Roman" pitchFamily="18" charset="0"/>
                          <a:cs typeface="Times New Roman" pitchFamily="18" charset="0"/>
                        </a:rPr>
                        <a:t>І</a:t>
                      </a:r>
                      <a:r>
                        <a:rPr lang="de-DE" sz="2300" dirty="0" smtClean="0">
                          <a:solidFill>
                            <a:srgbClr val="002060"/>
                          </a:solidFill>
                          <a:latin typeface="Times New Roman" pitchFamily="18" charset="0"/>
                          <a:cs typeface="Times New Roman" pitchFamily="18" charset="0"/>
                        </a:rPr>
                        <a:t>V </a:t>
                      </a:r>
                      <a:r>
                        <a:rPr lang="uk-UA" sz="2300" dirty="0" smtClean="0">
                          <a:solidFill>
                            <a:srgbClr val="002060"/>
                          </a:solidFill>
                          <a:latin typeface="Times New Roman" pitchFamily="18" charset="0"/>
                          <a:cs typeface="Times New Roman" pitchFamily="18" charset="0"/>
                        </a:rPr>
                        <a:t>етап</a:t>
                      </a:r>
                      <a:endParaRPr lang="ru-RU" sz="2300" dirty="0">
                        <a:solidFill>
                          <a:srgbClr val="002060"/>
                        </a:solidFill>
                        <a:latin typeface="Times New Roman" pitchFamily="18" charset="0"/>
                        <a:cs typeface="Times New Roman" pitchFamily="18" charset="0"/>
                      </a:endParaRPr>
                    </a:p>
                  </a:txBody>
                  <a:tcPr marT="60960" marB="60960"/>
                </a:tc>
              </a:tr>
              <a:tr h="446178">
                <a:tc>
                  <a:txBody>
                    <a:bodyPr/>
                    <a:lstStyle/>
                    <a:p>
                      <a:pPr algn="ctr"/>
                      <a:r>
                        <a:rPr lang="uk-UA" sz="2300" b="1" dirty="0" smtClean="0">
                          <a:solidFill>
                            <a:srgbClr val="002060"/>
                          </a:solidFill>
                          <a:latin typeface="Times New Roman" pitchFamily="18" charset="0"/>
                          <a:cs typeface="Times New Roman" pitchFamily="18" charset="0"/>
                        </a:rPr>
                        <a:t>94</a:t>
                      </a:r>
                      <a:endParaRPr lang="ru-RU" sz="2300" b="1" dirty="0">
                        <a:solidFill>
                          <a:srgbClr val="002060"/>
                        </a:solidFill>
                        <a:latin typeface="Times New Roman" pitchFamily="18" charset="0"/>
                        <a:cs typeface="Times New Roman" pitchFamily="18" charset="0"/>
                      </a:endParaRPr>
                    </a:p>
                  </a:txBody>
                  <a:tcPr marT="60960" marB="60960"/>
                </a:tc>
                <a:tc>
                  <a:txBody>
                    <a:bodyPr/>
                    <a:lstStyle/>
                    <a:p>
                      <a:pPr algn="ctr"/>
                      <a:r>
                        <a:rPr lang="uk-UA" sz="2300" b="1" dirty="0" smtClean="0">
                          <a:solidFill>
                            <a:srgbClr val="002060"/>
                          </a:solidFill>
                          <a:latin typeface="Times New Roman" pitchFamily="18" charset="0"/>
                          <a:cs typeface="Times New Roman" pitchFamily="18" charset="0"/>
                        </a:rPr>
                        <a:t>20</a:t>
                      </a:r>
                      <a:endParaRPr lang="ru-RU" sz="2300" b="1" dirty="0">
                        <a:solidFill>
                          <a:srgbClr val="002060"/>
                        </a:solidFill>
                        <a:latin typeface="Times New Roman" pitchFamily="18" charset="0"/>
                        <a:cs typeface="Times New Roman" pitchFamily="18" charset="0"/>
                      </a:endParaRPr>
                    </a:p>
                  </a:txBody>
                  <a:tcPr marT="60960" marB="60960"/>
                </a:tc>
                <a:tc>
                  <a:txBody>
                    <a:bodyPr/>
                    <a:lstStyle/>
                    <a:p>
                      <a:pPr algn="ctr"/>
                      <a:r>
                        <a:rPr lang="uk-UA" sz="2300" b="1" dirty="0" smtClean="0">
                          <a:solidFill>
                            <a:srgbClr val="002060"/>
                          </a:solidFill>
                          <a:latin typeface="Times New Roman" pitchFamily="18" charset="0"/>
                          <a:cs typeface="Times New Roman" pitchFamily="18" charset="0"/>
                        </a:rPr>
                        <a:t>2</a:t>
                      </a:r>
                      <a:endParaRPr lang="ru-RU" sz="2300" b="1" dirty="0">
                        <a:solidFill>
                          <a:srgbClr val="002060"/>
                        </a:solidFill>
                        <a:latin typeface="Times New Roman" pitchFamily="18" charset="0"/>
                        <a:cs typeface="Times New Roman" pitchFamily="18" charset="0"/>
                      </a:endParaRPr>
                    </a:p>
                  </a:txBody>
                  <a:tcPr marT="60960" marB="60960"/>
                </a:tc>
              </a:tr>
              <a:tr h="446178">
                <a:tc>
                  <a:txBody>
                    <a:bodyPr/>
                    <a:lstStyle/>
                    <a:p>
                      <a:pPr algn="ctr"/>
                      <a:r>
                        <a:rPr lang="uk-UA" sz="2300" i="1" dirty="0" smtClean="0">
                          <a:solidFill>
                            <a:srgbClr val="002060"/>
                          </a:solidFill>
                          <a:latin typeface="Times New Roman" pitchFamily="18" charset="0"/>
                          <a:cs typeface="Times New Roman" pitchFamily="18" charset="0"/>
                        </a:rPr>
                        <a:t>101</a:t>
                      </a:r>
                      <a:endParaRPr lang="ru-RU" sz="2300" i="1" dirty="0">
                        <a:solidFill>
                          <a:srgbClr val="002060"/>
                        </a:solidFill>
                        <a:latin typeface="Times New Roman" pitchFamily="18" charset="0"/>
                        <a:cs typeface="Times New Roman" pitchFamily="18" charset="0"/>
                      </a:endParaRPr>
                    </a:p>
                  </a:txBody>
                  <a:tcPr marT="60960" marB="60960"/>
                </a:tc>
                <a:tc>
                  <a:txBody>
                    <a:bodyPr/>
                    <a:lstStyle/>
                    <a:p>
                      <a:pPr algn="ctr"/>
                      <a:r>
                        <a:rPr lang="uk-UA" sz="2300" i="1" dirty="0" smtClean="0">
                          <a:solidFill>
                            <a:srgbClr val="002060"/>
                          </a:solidFill>
                          <a:latin typeface="Times New Roman" pitchFamily="18" charset="0"/>
                          <a:cs typeface="Times New Roman" pitchFamily="18" charset="0"/>
                        </a:rPr>
                        <a:t>14</a:t>
                      </a:r>
                      <a:endParaRPr lang="ru-RU" sz="2300" i="1" dirty="0">
                        <a:solidFill>
                          <a:srgbClr val="002060"/>
                        </a:solidFill>
                        <a:latin typeface="Times New Roman" pitchFamily="18" charset="0"/>
                        <a:cs typeface="Times New Roman" pitchFamily="18" charset="0"/>
                      </a:endParaRPr>
                    </a:p>
                  </a:txBody>
                  <a:tcPr marT="60960" marB="60960"/>
                </a:tc>
                <a:tc>
                  <a:txBody>
                    <a:bodyPr/>
                    <a:lstStyle/>
                    <a:p>
                      <a:pPr algn="ctr"/>
                      <a:r>
                        <a:rPr lang="uk-UA" sz="2300" i="1" dirty="0" smtClean="0">
                          <a:solidFill>
                            <a:srgbClr val="002060"/>
                          </a:solidFill>
                          <a:latin typeface="Times New Roman" pitchFamily="18" charset="0"/>
                          <a:cs typeface="Times New Roman" pitchFamily="18" charset="0"/>
                        </a:rPr>
                        <a:t>1</a:t>
                      </a:r>
                      <a:endParaRPr lang="ru-RU" sz="2300" i="1" dirty="0">
                        <a:solidFill>
                          <a:srgbClr val="002060"/>
                        </a:solidFill>
                        <a:latin typeface="Times New Roman" pitchFamily="18" charset="0"/>
                        <a:cs typeface="Times New Roman" pitchFamily="18" charset="0"/>
                      </a:endParaRPr>
                    </a:p>
                  </a:txBody>
                  <a:tcPr marT="60960" marB="60960"/>
                </a:tc>
              </a:tr>
            </a:tbl>
          </a:graphicData>
        </a:graphic>
      </p:graphicFrame>
      <p:sp>
        <p:nvSpPr>
          <p:cNvPr id="137218" name="Rectangle 2"/>
          <p:cNvSpPr>
            <a:spLocks noChangeArrowheads="1"/>
          </p:cNvSpPr>
          <p:nvPr/>
        </p:nvSpPr>
        <p:spPr bwMode="auto">
          <a:xfrm>
            <a:off x="-98292" y="5373216"/>
            <a:ext cx="9144000" cy="1400383"/>
          </a:xfrm>
          <a:prstGeom prst="rect">
            <a:avLst/>
          </a:prstGeom>
          <a:solidFill>
            <a:schemeClr val="bg1">
              <a:lumMod val="85000"/>
            </a:schemeClr>
          </a:solidFill>
          <a:ln w="9525">
            <a:solidFill>
              <a:srgbClr val="002060"/>
            </a:solidFill>
            <a:miter lim="800000"/>
            <a:headEnd/>
            <a:tailEnd/>
          </a:ln>
          <a:effectLst/>
        </p:spPr>
        <p:txBody>
          <a:bodyPr anchor="ctr">
            <a:spAutoFit/>
          </a:bodyPr>
          <a:lstStyle/>
          <a:p>
            <a:pPr algn="just">
              <a:defRPr/>
            </a:pPr>
            <a:r>
              <a:rPr lang="uk-UA" sz="1700" b="1" dirty="0">
                <a:solidFill>
                  <a:srgbClr val="002060"/>
                </a:solidFill>
                <a:latin typeface="Times New Roman" pitchFamily="18" charset="0"/>
                <a:cs typeface="Times New Roman" pitchFamily="18" charset="0"/>
              </a:rPr>
              <a:t>Результативність участі учнів закладу в олімпіадах </a:t>
            </a:r>
          </a:p>
          <a:p>
            <a:pPr algn="just">
              <a:defRPr/>
            </a:pPr>
            <a:r>
              <a:rPr lang="uk-UA" sz="1700" dirty="0">
                <a:solidFill>
                  <a:srgbClr val="002060"/>
                </a:solidFill>
                <a:latin typeface="Times New Roman" pitchFamily="18" charset="0"/>
                <a:cs typeface="Times New Roman" pitchFamily="18" charset="0"/>
              </a:rPr>
              <a:t>-- </a:t>
            </a:r>
            <a:r>
              <a:rPr lang="uk-UA" sz="1700" b="1" dirty="0">
                <a:solidFill>
                  <a:srgbClr val="002060"/>
                </a:solidFill>
                <a:latin typeface="Times New Roman" pitchFamily="18" charset="0"/>
                <a:cs typeface="Times New Roman" pitchFamily="18" charset="0"/>
              </a:rPr>
              <a:t>проаналізована</a:t>
            </a:r>
            <a:r>
              <a:rPr lang="uk-UA" sz="1700" dirty="0">
                <a:solidFill>
                  <a:srgbClr val="002060"/>
                </a:solidFill>
                <a:latin typeface="Times New Roman" pitchFamily="18" charset="0"/>
                <a:cs typeface="Times New Roman" pitchFamily="18" charset="0"/>
              </a:rPr>
              <a:t> у відповідних наказах, </a:t>
            </a:r>
          </a:p>
          <a:p>
            <a:pPr algn="just">
              <a:defRPr/>
            </a:pPr>
            <a:r>
              <a:rPr lang="uk-UA" sz="1700" dirty="0">
                <a:solidFill>
                  <a:srgbClr val="002060"/>
                </a:solidFill>
                <a:latin typeface="Times New Roman" pitchFamily="18" charset="0"/>
                <a:cs typeface="Times New Roman" pitchFamily="18" charset="0"/>
              </a:rPr>
              <a:t>-- </a:t>
            </a:r>
            <a:r>
              <a:rPr lang="uk-UA" sz="1700" b="1" dirty="0">
                <a:solidFill>
                  <a:srgbClr val="002060"/>
                </a:solidFill>
                <a:latin typeface="Times New Roman" pitchFamily="18" charset="0"/>
                <a:cs typeface="Times New Roman" pitchFamily="18" charset="0"/>
              </a:rPr>
              <a:t>відображена</a:t>
            </a:r>
            <a:r>
              <a:rPr lang="uk-UA" sz="1700" dirty="0">
                <a:solidFill>
                  <a:srgbClr val="002060"/>
                </a:solidFill>
                <a:latin typeface="Times New Roman" pitchFamily="18" charset="0"/>
                <a:cs typeface="Times New Roman" pitchFamily="18" charset="0"/>
              </a:rPr>
              <a:t> у моніторингових дослідженнях, </a:t>
            </a:r>
          </a:p>
          <a:p>
            <a:pPr>
              <a:defRPr/>
            </a:pPr>
            <a:r>
              <a:rPr lang="uk-UA" sz="1700" dirty="0">
                <a:solidFill>
                  <a:srgbClr val="002060"/>
                </a:solidFill>
                <a:latin typeface="Times New Roman" pitchFamily="18" charset="0"/>
                <a:cs typeface="Times New Roman" pitchFamily="18" charset="0"/>
              </a:rPr>
              <a:t>-- </a:t>
            </a:r>
            <a:r>
              <a:rPr lang="uk-UA" sz="1700" b="1" dirty="0">
                <a:solidFill>
                  <a:srgbClr val="002060"/>
                </a:solidFill>
                <a:latin typeface="Times New Roman" pitchFamily="18" charset="0"/>
                <a:cs typeface="Times New Roman" pitchFamily="18" charset="0"/>
              </a:rPr>
              <a:t>доведена до відома </a:t>
            </a:r>
            <a:r>
              <a:rPr lang="uk-UA" sz="1700" dirty="0">
                <a:solidFill>
                  <a:srgbClr val="002060"/>
                </a:solidFill>
                <a:latin typeface="Times New Roman" pitchFamily="18" charset="0"/>
                <a:cs typeface="Times New Roman" pitchFamily="18" charset="0"/>
              </a:rPr>
              <a:t>учнів,   вчителів,   батьків на </a:t>
            </a:r>
            <a:r>
              <a:rPr lang="uk-UA" sz="1700" dirty="0" err="1">
                <a:solidFill>
                  <a:srgbClr val="002060"/>
                </a:solidFill>
                <a:latin typeface="Times New Roman" pitchFamily="18" charset="0"/>
                <a:cs typeface="Times New Roman" pitchFamily="18" charset="0"/>
              </a:rPr>
              <a:t>загальногімназійних</a:t>
            </a:r>
            <a:r>
              <a:rPr lang="uk-UA" sz="1700" dirty="0">
                <a:solidFill>
                  <a:srgbClr val="002060"/>
                </a:solidFill>
                <a:latin typeface="Times New Roman" pitchFamily="18" charset="0"/>
                <a:cs typeface="Times New Roman" pitchFamily="18" charset="0"/>
              </a:rPr>
              <a:t> лінійках, батьківських    </a:t>
            </a:r>
          </a:p>
          <a:p>
            <a:pPr>
              <a:defRPr/>
            </a:pPr>
            <a:r>
              <a:rPr lang="uk-UA" sz="1700" dirty="0">
                <a:solidFill>
                  <a:srgbClr val="002060"/>
                </a:solidFill>
                <a:latin typeface="Times New Roman" pitchFamily="18" charset="0"/>
                <a:cs typeface="Times New Roman" pitchFamily="18" charset="0"/>
              </a:rPr>
              <a:t>   зборах.</a:t>
            </a:r>
            <a:endParaRPr lang="uk-UA" sz="1700" dirty="0">
              <a:solidFill>
                <a:srgbClr val="002060"/>
              </a:solidFill>
            </a:endParaRPr>
          </a:p>
        </p:txBody>
      </p:sp>
    </p:spTree>
    <p:extLst>
      <p:ext uri="{BB962C8B-B14F-4D97-AF65-F5344CB8AC3E}">
        <p14:creationId xmlns:p14="http://schemas.microsoft.com/office/powerpoint/2010/main" xmlns="" val="429498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4448247" y="80424"/>
            <a:ext cx="4632742" cy="400110"/>
          </a:xfrm>
          <a:prstGeom prst="rect">
            <a:avLst/>
          </a:prstGeom>
        </p:spPr>
        <p:txBody>
          <a:bodyPr wrap="none">
            <a:spAutoFit/>
          </a:bodyPr>
          <a:lstStyle/>
          <a:p>
            <a:pPr algn="r">
              <a:defRPr/>
            </a:pPr>
            <a:r>
              <a:rPr lang="uk-U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МОНІТОРИНГОВІ  ДОСЛІДЖЕННЯ</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6148" name="Rectangle 1"/>
          <p:cNvSpPr>
            <a:spLocks noChangeArrowheads="1"/>
          </p:cNvSpPr>
          <p:nvPr/>
        </p:nvSpPr>
        <p:spPr bwMode="auto">
          <a:xfrm>
            <a:off x="266700" y="1668465"/>
            <a:ext cx="88773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r>
              <a:rPr lang="uk-UA" sz="2000" b="1" i="1">
                <a:solidFill>
                  <a:srgbClr val="00153E"/>
                </a:solidFill>
                <a:latin typeface="Times New Roman" pitchFamily="18" charset="0"/>
                <a:cs typeface="Times New Roman" pitchFamily="18" charset="0"/>
              </a:rPr>
              <a:t>Здійснено моніторинг:</a:t>
            </a:r>
            <a:endParaRPr lang="ru-RU" sz="2000" b="1" i="1">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навчальних досягнень учнів за результатами семестрового оцінювання;</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пропусків уроків учнями закладу;</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діагностичних контрольних робіт 1(5)-х класів;</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допрофільного та профільного навчання;</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результативності участі учнів закладу у предметних олімпіадах;</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результатів анкетування “Ставлення до уроків фізичного виховання”;</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результатів ЗНО за 2011-2014 рр.</a:t>
            </a:r>
            <a:endParaRPr lang="ru-RU" sz="2000">
              <a:solidFill>
                <a:srgbClr val="00153E"/>
              </a:solidFill>
              <a:latin typeface="Times New Roman" pitchFamily="18" charset="0"/>
              <a:cs typeface="Times New Roman" pitchFamily="18" charset="0"/>
            </a:endParaRPr>
          </a:p>
          <a:p>
            <a:pPr eaLnBrk="0" hangingPunct="0">
              <a:buFont typeface="Arial" charset="0"/>
              <a:buChar char="•"/>
            </a:pPr>
            <a:r>
              <a:rPr lang="uk-UA" sz="2000">
                <a:solidFill>
                  <a:srgbClr val="00153E"/>
                </a:solidFill>
                <a:latin typeface="Times New Roman" pitchFamily="18" charset="0"/>
                <a:cs typeface="Times New Roman" pitchFamily="18" charset="0"/>
              </a:rPr>
              <a:t>  результатів анкетування батьків учнів щодо вибору предметів для </a:t>
            </a:r>
          </a:p>
          <a:p>
            <a:pPr eaLnBrk="0" hangingPunct="0"/>
            <a:r>
              <a:rPr lang="uk-UA" sz="2000">
                <a:solidFill>
                  <a:srgbClr val="00153E"/>
                </a:solidFill>
                <a:latin typeface="Times New Roman" pitchFamily="18" charset="0"/>
                <a:cs typeface="Times New Roman" pitchFamily="18" charset="0"/>
              </a:rPr>
              <a:t>   допрофільного навчання (3-5 класи) та доцільності обраного профілю    </a:t>
            </a:r>
          </a:p>
          <a:p>
            <a:pPr eaLnBrk="0" hangingPunct="0"/>
            <a:r>
              <a:rPr lang="uk-UA" sz="2000">
                <a:solidFill>
                  <a:srgbClr val="00153E"/>
                </a:solidFill>
                <a:latin typeface="Times New Roman" pitchFamily="18" charset="0"/>
                <a:cs typeface="Times New Roman" pitchFamily="18" charset="0"/>
              </a:rPr>
              <a:t>   навчання (6 класи).</a:t>
            </a:r>
            <a:endParaRPr lang="ru-RU" sz="2000">
              <a:solidFill>
                <a:srgbClr val="00153E"/>
              </a:solidFill>
              <a:latin typeface="Times New Roman" pitchFamily="18" charset="0"/>
              <a:cs typeface="Times New Roman" pitchFamily="18" charset="0"/>
            </a:endParaRPr>
          </a:p>
          <a:p>
            <a:pPr algn="just" eaLnBrk="0" hangingPunct="0">
              <a:buFont typeface="Arial" charset="0"/>
              <a:buChar char="•"/>
            </a:pPr>
            <a:r>
              <a:rPr lang="uk-UA" sz="2000">
                <a:solidFill>
                  <a:srgbClr val="00153E"/>
                </a:solidFill>
                <a:latin typeface="Times New Roman" pitchFamily="18" charset="0"/>
                <a:cs typeface="Times New Roman" pitchFamily="18" charset="0"/>
              </a:rPr>
              <a:t>  стану викладання англійської мови у 6-А класі.</a:t>
            </a:r>
          </a:p>
        </p:txBody>
      </p:sp>
    </p:spTree>
    <p:extLst>
      <p:ext uri="{BB962C8B-B14F-4D97-AF65-F5344CB8AC3E}">
        <p14:creationId xmlns:p14="http://schemas.microsoft.com/office/powerpoint/2010/main" xmlns="" val="27373865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371818"/>
            <a:ext cx="7846640" cy="4680520"/>
          </a:xfrm>
        </p:spPr>
        <p:txBody>
          <a:bodyPr>
            <a:noAutofit/>
          </a:bodyPr>
          <a:lstStyle/>
          <a:p>
            <a:pPr marL="182880" indent="0" algn="ctr">
              <a:buNone/>
            </a:pPr>
            <a:r>
              <a:rPr lang="uk-UA" sz="5400" dirty="0" smtClean="0">
                <a:solidFill>
                  <a:srgbClr val="7030A0"/>
                </a:solidFill>
                <a:effectLst/>
              </a:rPr>
              <a:t>Звіт про роботу керівника </a:t>
            </a:r>
            <a:r>
              <a:rPr lang="uk-UA" sz="5400" dirty="0" err="1" smtClean="0">
                <a:solidFill>
                  <a:srgbClr val="7030A0"/>
                </a:solidFill>
                <a:effectLst/>
              </a:rPr>
              <a:t>Южноукраїнської</a:t>
            </a:r>
            <a:r>
              <a:rPr lang="uk-UA" sz="5400" dirty="0" smtClean="0">
                <a:solidFill>
                  <a:srgbClr val="7030A0"/>
                </a:solidFill>
                <a:effectLst/>
              </a:rPr>
              <a:t> гімназії №1</a:t>
            </a:r>
            <a:br>
              <a:rPr lang="uk-UA" sz="5400" dirty="0" smtClean="0">
                <a:solidFill>
                  <a:srgbClr val="7030A0"/>
                </a:solidFill>
                <a:effectLst/>
              </a:rPr>
            </a:br>
            <a:r>
              <a:rPr lang="uk-UA" sz="5400" dirty="0" smtClean="0">
                <a:solidFill>
                  <a:srgbClr val="7030A0"/>
                </a:solidFill>
                <a:effectLst/>
              </a:rPr>
              <a:t>за 2014-2015 </a:t>
            </a:r>
            <a:r>
              <a:rPr lang="uk-UA" sz="5400" dirty="0" err="1" smtClean="0">
                <a:solidFill>
                  <a:srgbClr val="7030A0"/>
                </a:solidFill>
                <a:effectLst/>
              </a:rPr>
              <a:t>н.р</a:t>
            </a:r>
            <a:r>
              <a:rPr lang="uk-UA" sz="5400" dirty="0" smtClean="0">
                <a:solidFill>
                  <a:srgbClr val="7030A0"/>
                </a:solidFill>
                <a:effectLst/>
              </a:rPr>
              <a:t>.</a:t>
            </a:r>
            <a:br>
              <a:rPr lang="uk-UA" sz="5400" dirty="0" smtClean="0">
                <a:solidFill>
                  <a:srgbClr val="7030A0"/>
                </a:solidFill>
                <a:effectLst/>
              </a:rPr>
            </a:br>
            <a:endParaRPr lang="ru-RU" sz="5400" dirty="0">
              <a:solidFill>
                <a:srgbClr val="7030A0"/>
              </a:solidFill>
              <a:effectLst/>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
            <a:ext cx="3466907" cy="134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836230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4865372" y="80424"/>
            <a:ext cx="4215641" cy="707886"/>
          </a:xfrm>
          <a:prstGeom prst="rect">
            <a:avLst/>
          </a:prstGeom>
        </p:spPr>
        <p:txBody>
          <a:bodyPr wrap="none">
            <a:spAutoFit/>
          </a:bodyPr>
          <a:lstStyle/>
          <a:p>
            <a:pPr algn="r">
              <a:defRPr/>
            </a:pPr>
            <a:r>
              <a:rPr lang="uk-U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ОРГАНІЗАЦІЯ ЗАМІНИ УРОКІВ.</a:t>
            </a:r>
          </a:p>
          <a:p>
            <a:pPr algn="r">
              <a:defRPr/>
            </a:pPr>
            <a:r>
              <a:rPr lang="uk-UA"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ЗАМІЩЕННЯ ВАКАНСІЙ</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7172" name="Rectangle 1"/>
          <p:cNvSpPr>
            <a:spLocks noChangeArrowheads="1"/>
          </p:cNvSpPr>
          <p:nvPr/>
        </p:nvSpPr>
        <p:spPr bwMode="auto">
          <a:xfrm>
            <a:off x="266700" y="1972599"/>
            <a:ext cx="8610600" cy="4176452"/>
          </a:xfrm>
          <a:prstGeom prst="rect">
            <a:avLst/>
          </a:prstGeom>
          <a:noFill/>
          <a:ln w="9525">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bIns="36501" anchor="ctr">
            <a:spAutoFit/>
          </a:bodyPr>
          <a:lstStyle/>
          <a:p>
            <a:pPr algn="just">
              <a:buFont typeface="Wingdings" pitchFamily="2" charset="2"/>
              <a:buChar char="q"/>
            </a:pPr>
            <a:r>
              <a:rPr lang="uk-UA" sz="1600">
                <a:solidFill>
                  <a:srgbClr val="002060"/>
                </a:solidFill>
                <a:latin typeface="Times New Roman" pitchFamily="18" charset="0"/>
                <a:cs typeface="Times New Roman" pitchFamily="18" charset="0"/>
              </a:rPr>
              <a:t>  Відповідно до Листа МОН № 1/9-770 від 28.11.2008 року</a:t>
            </a:r>
            <a:r>
              <a:rPr lang="uk-UA" sz="1600" b="1">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Про організацію та порядок оплати праці за заміну</a:t>
            </a:r>
            <a:r>
              <a:rPr lang="uk-UA" sz="1600" b="1">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тимчасово відсутніх учителів» та Інструкції про порядок обчислення заробітної плати працівників освіти, затвердженої наказом Міносвіти від 15.04.93 р. № 102. </a:t>
            </a:r>
          </a:p>
          <a:p>
            <a:pPr algn="just"/>
            <a:endParaRPr lang="uk-UA" sz="800">
              <a:solidFill>
                <a:srgbClr val="002060"/>
              </a:solidFill>
              <a:latin typeface="Times New Roman" pitchFamily="18" charset="0"/>
              <a:cs typeface="Times New Roman" pitchFamily="18" charset="0"/>
            </a:endParaRPr>
          </a:p>
          <a:p>
            <a:pPr algn="just">
              <a:buFont typeface="Wingdings" pitchFamily="2" charset="2"/>
              <a:buChar char="q"/>
            </a:pPr>
            <a:r>
              <a:rPr lang="uk-UA" sz="1600">
                <a:solidFill>
                  <a:srgbClr val="002060"/>
                </a:solidFill>
                <a:latin typeface="Times New Roman" pitchFamily="18" charset="0"/>
                <a:cs typeface="Times New Roman" pitchFamily="18" charset="0"/>
              </a:rPr>
              <a:t>  На оплату замінених уроків станом на 12.05.2015 року  подано 612 замін (проти 664 у 2013-2014 н. р.), серед яких всі – за фахом.</a:t>
            </a:r>
          </a:p>
          <a:p>
            <a:pPr algn="just"/>
            <a:endParaRPr lang="uk-UA" sz="800">
              <a:solidFill>
                <a:srgbClr val="002060"/>
              </a:solidFill>
              <a:latin typeface="Times New Roman" pitchFamily="18" charset="0"/>
              <a:cs typeface="Times New Roman" pitchFamily="18" charset="0"/>
            </a:endParaRPr>
          </a:p>
          <a:p>
            <a:pPr algn="just">
              <a:buFont typeface="Wingdings" pitchFamily="2" charset="2"/>
              <a:buChar char="q"/>
            </a:pPr>
            <a:r>
              <a:rPr lang="uk-UA" sz="1600">
                <a:solidFill>
                  <a:srgbClr val="002060"/>
                </a:solidFill>
                <a:latin typeface="Times New Roman" pitchFamily="18" charset="0"/>
                <a:cs typeface="Times New Roman" pitchFamily="18" charset="0"/>
              </a:rPr>
              <a:t>  Вчителі, заміна уроків яких була неможлива у зв’язку з відсутністю відповідного фахівця, виконували навчальну програму зі свого предмету шляхом самозаміни.</a:t>
            </a:r>
          </a:p>
          <a:p>
            <a:pPr algn="just"/>
            <a:endParaRPr lang="ru-RU" sz="800" b="1">
              <a:solidFill>
                <a:srgbClr val="002060"/>
              </a:solidFill>
              <a:latin typeface="Times New Roman" pitchFamily="18" charset="0"/>
              <a:cs typeface="Times New Roman" pitchFamily="18" charset="0"/>
            </a:endParaRPr>
          </a:p>
          <a:p>
            <a:pPr algn="just">
              <a:buFont typeface="Wingdings" pitchFamily="2" charset="2"/>
              <a:buChar char="q"/>
            </a:pPr>
            <a:r>
              <a:rPr lang="ru-RU" sz="1600" b="1">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До затвердженого 05.09.2014 року тарифікаційного списку внесено наступні вакансії:</a:t>
            </a:r>
            <a:endParaRPr lang="ru-RU" sz="1600" b="1">
              <a:solidFill>
                <a:srgbClr val="002060"/>
              </a:solidFill>
              <a:latin typeface="Times New Roman" pitchFamily="18" charset="0"/>
              <a:cs typeface="Times New Roman" pitchFamily="18" charset="0"/>
            </a:endParaRPr>
          </a:p>
          <a:p>
            <a:pPr algn="just" eaLnBrk="0" hangingPunct="0"/>
            <a:r>
              <a:rPr lang="uk-UA" sz="1600">
                <a:solidFill>
                  <a:srgbClr val="002060"/>
                </a:solidFill>
                <a:latin typeface="Times New Roman" pitchFamily="18" charset="0"/>
                <a:cs typeface="Times New Roman" pitchFamily="18" charset="0"/>
              </a:rPr>
              <a:t>	українська література у 5-Б класі – 1 год., </a:t>
            </a:r>
            <a:endParaRPr lang="ru-RU" sz="1600" b="1">
              <a:solidFill>
                <a:srgbClr val="002060"/>
              </a:solidFill>
              <a:latin typeface="Times New Roman" pitchFamily="18" charset="0"/>
              <a:cs typeface="Times New Roman" pitchFamily="18" charset="0"/>
            </a:endParaRPr>
          </a:p>
          <a:p>
            <a:pPr algn="just" eaLnBrk="0" hangingPunct="0"/>
            <a:r>
              <a:rPr lang="uk-UA" sz="1600">
                <a:solidFill>
                  <a:srgbClr val="002060"/>
                </a:solidFill>
                <a:latin typeface="Times New Roman" pitchFamily="18" charset="0"/>
                <a:cs typeface="Times New Roman" pitchFamily="18" charset="0"/>
              </a:rPr>
              <a:t>	стилістика української мови у 7-А класі – 1 год.,</a:t>
            </a:r>
            <a:endParaRPr lang="ru-RU" sz="1600" b="1">
              <a:solidFill>
                <a:srgbClr val="002060"/>
              </a:solidFill>
              <a:latin typeface="Times New Roman" pitchFamily="18" charset="0"/>
              <a:cs typeface="Times New Roman" pitchFamily="18" charset="0"/>
            </a:endParaRPr>
          </a:p>
          <a:p>
            <a:pPr algn="just" eaLnBrk="0" hangingPunct="0"/>
            <a:r>
              <a:rPr lang="uk-UA" sz="1600">
                <a:solidFill>
                  <a:srgbClr val="002060"/>
                </a:solidFill>
                <a:latin typeface="Times New Roman" pitchFamily="18" charset="0"/>
                <a:cs typeface="Times New Roman" pitchFamily="18" charset="0"/>
              </a:rPr>
              <a:t>	світова література у 2-В класі – 1 год., </a:t>
            </a:r>
            <a:endParaRPr lang="ru-RU" sz="1600" b="1">
              <a:solidFill>
                <a:srgbClr val="002060"/>
              </a:solidFill>
              <a:latin typeface="Times New Roman" pitchFamily="18" charset="0"/>
              <a:cs typeface="Times New Roman" pitchFamily="18" charset="0"/>
            </a:endParaRPr>
          </a:p>
          <a:p>
            <a:pPr algn="just" eaLnBrk="0" hangingPunct="0"/>
            <a:r>
              <a:rPr lang="uk-UA" sz="1600">
                <a:solidFill>
                  <a:srgbClr val="002060"/>
                </a:solidFill>
                <a:latin typeface="Times New Roman" pitchFamily="18" charset="0"/>
                <a:cs typeface="Times New Roman" pitchFamily="18" charset="0"/>
              </a:rPr>
              <a:t>	німецька мова у 4-Б класі – 1 год., у 2-А, 5-А, 5-Б класах – по 2 год. /разом – 7 годин/</a:t>
            </a:r>
            <a:endParaRPr lang="ru-RU" sz="1600" b="1">
              <a:solidFill>
                <a:srgbClr val="002060"/>
              </a:solidFill>
              <a:latin typeface="Times New Roman" pitchFamily="18" charset="0"/>
              <a:cs typeface="Times New Roman" pitchFamily="18" charset="0"/>
            </a:endParaRPr>
          </a:p>
          <a:p>
            <a:pPr algn="just" eaLnBrk="0" hangingPunct="0"/>
            <a:r>
              <a:rPr lang="uk-UA" sz="1600">
                <a:solidFill>
                  <a:srgbClr val="002060"/>
                </a:solidFill>
                <a:latin typeface="Times New Roman" pitchFamily="18" charset="0"/>
                <a:cs typeface="Times New Roman" pitchFamily="18" charset="0"/>
              </a:rPr>
              <a:t>Дані години відпрацьовані відповідно до навчальних програм, з погодинною платою праці, без перевантаження фонду оплати праці (менше 240 годин).</a:t>
            </a:r>
            <a:endParaRPr lang="ru-RU" sz="1600" b="1">
              <a:solidFill>
                <a:srgbClr val="002060"/>
              </a:solidFill>
              <a:latin typeface="Times New Roman" pitchFamily="18" charset="0"/>
              <a:cs typeface="Times New Roman" pitchFamily="18" charset="0"/>
            </a:endParaRPr>
          </a:p>
          <a:p>
            <a:pPr eaLnBrk="0" hangingPunct="0"/>
            <a:endParaRPr lang="ru-RU"/>
          </a:p>
        </p:txBody>
      </p:sp>
    </p:spTree>
    <p:extLst>
      <p:ext uri="{BB962C8B-B14F-4D97-AF65-F5344CB8AC3E}">
        <p14:creationId xmlns:p14="http://schemas.microsoft.com/office/powerpoint/2010/main" xmlns="" val="40000154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3409350" y="80426"/>
            <a:ext cx="5671681" cy="954107"/>
          </a:xfrm>
          <a:prstGeom prst="rect">
            <a:avLst/>
          </a:prstGeom>
        </p:spPr>
        <p:txBody>
          <a:bodyPr>
            <a:spAutoFit/>
          </a:bodyPr>
          <a:lstStyle/>
          <a:p>
            <a:pPr algn="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РОБОТА ЩОДО РЕЗУЛЬТАТИВНОЇ УЧАСТІ </a:t>
            </a:r>
          </a:p>
          <a:p>
            <a:pPr algn="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УЧНІВ ЗАКЛАДУ У ЗНО</a:t>
            </a:r>
          </a:p>
          <a:p>
            <a:pPr algn="r">
              <a:defRPr/>
            </a:pP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8196" name="Rectangle 1"/>
          <p:cNvSpPr>
            <a:spLocks noChangeArrowheads="1"/>
          </p:cNvSpPr>
          <p:nvPr/>
        </p:nvSpPr>
        <p:spPr bwMode="auto">
          <a:xfrm>
            <a:off x="203200" y="1511145"/>
            <a:ext cx="8940800" cy="4278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r>
              <a:rPr lang="uk-UA" sz="1600" b="1" i="1">
                <a:solidFill>
                  <a:srgbClr val="00153E"/>
                </a:solidFill>
                <a:latin typeface="Times New Roman" pitchFamily="18" charset="0"/>
                <a:cs typeface="Times New Roman" pitchFamily="18" charset="0"/>
              </a:rPr>
              <a:t>Здійснено:</a:t>
            </a:r>
            <a:endParaRPr lang="ru-RU" sz="1600" b="1" i="1">
              <a:solidFill>
                <a:srgbClr val="00153E"/>
              </a:solidFill>
            </a:endParaRPr>
          </a:p>
          <a:p>
            <a:pPr algn="just" eaLnBrk="0" hangingPunct="0"/>
            <a:r>
              <a:rPr lang="uk-UA" sz="1600">
                <a:solidFill>
                  <a:srgbClr val="00153E"/>
                </a:solidFill>
                <a:latin typeface="Times New Roman" pitchFamily="18" charset="0"/>
                <a:cs typeface="Times New Roman" pitchFamily="18" charset="0"/>
              </a:rPr>
              <a:t>--  аналіз-моніторинг результатів ЗНО учнів гімназії у 2011-2014 рр.;</a:t>
            </a:r>
            <a:endParaRPr lang="ru-RU" sz="1600">
              <a:solidFill>
                <a:srgbClr val="00153E"/>
              </a:solidFill>
            </a:endParaRPr>
          </a:p>
          <a:p>
            <a:pPr algn="just" eaLnBrk="0" hangingPunct="0">
              <a:buFontTx/>
              <a:buChar char="-"/>
            </a:pPr>
            <a:r>
              <a:rPr lang="uk-UA" sz="1600">
                <a:solidFill>
                  <a:srgbClr val="00153E"/>
                </a:solidFill>
                <a:latin typeface="Times New Roman" pitchFamily="18" charset="0"/>
                <a:cs typeface="Times New Roman" pitchFamily="18" charset="0"/>
              </a:rPr>
              <a:t>-  вирішення питання щодо внесення даних гімназії по ЗНО 2010-2014 рр. </a:t>
            </a:r>
          </a:p>
          <a:p>
            <a:pPr algn="just" eaLnBrk="0" hangingPunct="0"/>
            <a:r>
              <a:rPr lang="uk-UA" sz="1600">
                <a:solidFill>
                  <a:srgbClr val="00153E"/>
                </a:solidFill>
                <a:latin typeface="Times New Roman" pitchFamily="18" charset="0"/>
                <a:cs typeface="Times New Roman" pitchFamily="18" charset="0"/>
              </a:rPr>
              <a:t>     до «Рейтингу кращих шкіл України»;</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вивчення нормативно-правової бази здійснення ЗНО; </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оформлено пакет матеріалів «Готуємося до ЗНО-2015»;</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внесення питань підготовки до ЗНО до планів роботи методичних комісій;</a:t>
            </a:r>
            <a:endParaRPr lang="ru-RU" sz="1600">
              <a:solidFill>
                <a:srgbClr val="00153E"/>
              </a:solidFill>
            </a:endParaRPr>
          </a:p>
          <a:p>
            <a:pPr algn="just" eaLnBrk="0" hangingPunct="0">
              <a:buFontTx/>
              <a:buChar char="-"/>
            </a:pPr>
            <a:r>
              <a:rPr lang="uk-UA" sz="1600">
                <a:solidFill>
                  <a:srgbClr val="00153E"/>
                </a:solidFill>
                <a:latin typeface="Times New Roman" pitchFamily="18" charset="0"/>
                <a:cs typeface="Times New Roman" pitchFamily="18" charset="0"/>
              </a:rPr>
              <a:t>-  оформлення стенду «Увага! ЗНО-2015!», зміна інформаційних матеріалів відповідно до </a:t>
            </a:r>
          </a:p>
          <a:p>
            <a:pPr algn="just" eaLnBrk="0" hangingPunct="0"/>
            <a:r>
              <a:rPr lang="uk-UA" sz="1600">
                <a:solidFill>
                  <a:srgbClr val="00153E"/>
                </a:solidFill>
                <a:latin typeface="Times New Roman" pitchFamily="18" charset="0"/>
                <a:cs typeface="Times New Roman" pitchFamily="18" charset="0"/>
              </a:rPr>
              <a:t>     процесу реєстрації, участі у ЗНО;</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проведення 2-х зустрічей учнів 7-х класів з завідуючою методичним кабінетом Маленькою Л.М. </a:t>
            </a:r>
          </a:p>
          <a:p>
            <a:pPr algn="just" eaLnBrk="0" hangingPunct="0"/>
            <a:r>
              <a:rPr lang="uk-UA" sz="1600">
                <a:solidFill>
                  <a:srgbClr val="00153E"/>
                </a:solidFill>
                <a:latin typeface="Times New Roman" pitchFamily="18" charset="0"/>
                <a:cs typeface="Times New Roman" pitchFamily="18" charset="0"/>
              </a:rPr>
              <a:t>     з питань участі у ЗНО-2015;</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персональне (під підпис) ознайомлення учнів 7-х класів з методичними матеріалами УЦОЯО;</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проведення годин спілкування, батьківських зборів з питань підготовки до ЗНО;</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поповнення класних куточків матеріалами до ЗНО;</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організована реєстрація учнів гімназії на пробне ЗНО та на ЗНО основної сесії;</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організована видача пакетів документів на ЗНО-2015 учням 7-х класів від ОРЦОЯО;</a:t>
            </a:r>
            <a:endParaRPr lang="ru-RU" sz="1600">
              <a:solidFill>
                <a:srgbClr val="00153E"/>
              </a:solidFill>
            </a:endParaRPr>
          </a:p>
          <a:p>
            <a:pPr algn="just" eaLnBrk="0" hangingPunct="0"/>
            <a:r>
              <a:rPr lang="uk-UA" sz="1600">
                <a:solidFill>
                  <a:srgbClr val="00153E"/>
                </a:solidFill>
                <a:latin typeface="Times New Roman" pitchFamily="18" charset="0"/>
                <a:cs typeface="Times New Roman" pitchFamily="18" charset="0"/>
              </a:rPr>
              <a:t>--  аналіз результатів ЗНО-ДПА з української мови </a:t>
            </a:r>
            <a:r>
              <a:rPr lang="uk-UA" sz="1600" b="1">
                <a:solidFill>
                  <a:srgbClr val="C00000"/>
                </a:solidFill>
                <a:latin typeface="Times New Roman" pitchFamily="18" charset="0"/>
                <a:cs typeface="Times New Roman" pitchFamily="18" charset="0"/>
              </a:rPr>
              <a:t>(81,4% - високий і достатній рівень знань)</a:t>
            </a:r>
            <a:endParaRPr lang="uk-UA" sz="1600" b="1">
              <a:solidFill>
                <a:srgbClr val="C00000"/>
              </a:solidFill>
            </a:endParaRPr>
          </a:p>
        </p:txBody>
      </p:sp>
    </p:spTree>
    <p:extLst>
      <p:ext uri="{BB962C8B-B14F-4D97-AF65-F5344CB8AC3E}">
        <p14:creationId xmlns:p14="http://schemas.microsoft.com/office/powerpoint/2010/main" xmlns="" val="6707286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3"/>
          <p:cNvSpPr/>
          <p:nvPr/>
        </p:nvSpPr>
        <p:spPr>
          <a:xfrm>
            <a:off x="3409350" y="80425"/>
            <a:ext cx="5671681" cy="369332"/>
          </a:xfrm>
          <a:prstGeom prst="rect">
            <a:avLst/>
          </a:prstGeom>
        </p:spPr>
        <p:txBody>
          <a:bodyPr>
            <a:spAutoFit/>
          </a:bodyPr>
          <a:lstStyle/>
          <a:p>
            <a:pPr algn="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ВЕДЕННЯ ТАБЕЛЯ</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9220" name="Rectangle 1"/>
          <p:cNvSpPr>
            <a:spLocks noChangeArrowheads="1"/>
          </p:cNvSpPr>
          <p:nvPr/>
        </p:nvSpPr>
        <p:spPr bwMode="auto">
          <a:xfrm>
            <a:off x="381000" y="828270"/>
            <a:ext cx="8763000"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endParaRPr lang="ru-RU" sz="900">
              <a:solidFill>
                <a:srgbClr val="002060"/>
              </a:solidFill>
              <a:cs typeface="Times New Roman" pitchFamily="18" charset="0"/>
            </a:endParaRPr>
          </a:p>
          <a:p>
            <a:pPr algn="just">
              <a:buFont typeface="Wingdings" pitchFamily="2" charset="2"/>
              <a:buChar char="ü"/>
            </a:pPr>
            <a:r>
              <a:rPr lang="ru-RU">
                <a:solidFill>
                  <a:srgbClr val="002060"/>
                </a:solidFill>
                <a:latin typeface="Times New Roman" pitchFamily="18" charset="0"/>
                <a:cs typeface="Times New Roman" pitchFamily="18" charset="0"/>
              </a:rPr>
              <a:t>В</a:t>
            </a:r>
            <a:r>
              <a:rPr lang="uk-UA">
                <a:solidFill>
                  <a:srgbClr val="002060"/>
                </a:solidFill>
                <a:latin typeface="Times New Roman" pitchFamily="18" charset="0"/>
                <a:cs typeface="Times New Roman" pitchFamily="18" charset="0"/>
              </a:rPr>
              <a:t>ідповідно до листа Мінпраці від 13.05.2010 р.</a:t>
            </a:r>
            <a:r>
              <a:rPr lang="ru-RU">
                <a:solidFill>
                  <a:srgbClr val="002060"/>
                </a:solidFill>
                <a:latin typeface="Times New Roman" pitchFamily="18" charset="0"/>
                <a:cs typeface="Times New Roman" pitchFamily="18" charset="0"/>
              </a:rPr>
              <a:t> </a:t>
            </a:r>
            <a:r>
              <a:rPr lang="uk-UA">
                <a:solidFill>
                  <a:srgbClr val="002060"/>
                </a:solidFill>
                <a:latin typeface="Times New Roman" pitchFamily="18" charset="0"/>
                <a:cs typeface="Times New Roman" pitchFamily="18" charset="0"/>
                <a:hlinkClick r:id="rId3"/>
              </a:rPr>
              <a:t>№ 140/13/116-10</a:t>
            </a:r>
            <a:r>
              <a:rPr lang="uk-UA">
                <a:solidFill>
                  <a:srgbClr val="002060"/>
                </a:solidFill>
                <a:latin typeface="Times New Roman" pitchFamily="18" charset="0"/>
                <a:cs typeface="Times New Roman" pitchFamily="18" charset="0"/>
              </a:rPr>
              <a:t>. </a:t>
            </a:r>
          </a:p>
          <a:p>
            <a:pPr algn="just">
              <a:buFont typeface="Wingdings" pitchFamily="2" charset="2"/>
              <a:buChar char="ü"/>
            </a:pPr>
            <a:r>
              <a:rPr lang="uk-UA">
                <a:solidFill>
                  <a:srgbClr val="002060"/>
                </a:solidFill>
                <a:latin typeface="Times New Roman" pitchFamily="18" charset="0"/>
                <a:cs typeface="Times New Roman" pitchFamily="18" charset="0"/>
              </a:rPr>
              <a:t>До табелю подаються накази щодо змін у тарифікації, відпусток за власний рахунок, </a:t>
            </a:r>
          </a:p>
          <a:p>
            <a:pPr algn="just"/>
            <a:r>
              <a:rPr lang="uk-UA">
                <a:solidFill>
                  <a:srgbClr val="002060"/>
                </a:solidFill>
                <a:latin typeface="Times New Roman" pitchFamily="18" charset="0"/>
                <a:cs typeface="Times New Roman" pitchFamily="18" charset="0"/>
              </a:rPr>
              <a:t>   наявності лікарняних листів, замін уроків тощо. </a:t>
            </a:r>
          </a:p>
          <a:p>
            <a:pPr algn="just">
              <a:buFont typeface="Wingdings" pitchFamily="2" charset="2"/>
              <a:buChar char="ü"/>
            </a:pPr>
            <a:r>
              <a:rPr lang="uk-UA">
                <a:solidFill>
                  <a:srgbClr val="002060"/>
                </a:solidFill>
                <a:latin typeface="Times New Roman" pitchFamily="18" charset="0"/>
                <a:cs typeface="Times New Roman" pitchFamily="18" charset="0"/>
              </a:rPr>
              <a:t>У разі необхідності, за вимогою централізованої бухгалтерії,  табель переробляється </a:t>
            </a:r>
          </a:p>
          <a:p>
            <a:pPr algn="just"/>
            <a:r>
              <a:rPr lang="uk-UA">
                <a:solidFill>
                  <a:srgbClr val="002060"/>
                </a:solidFill>
                <a:latin typeface="Times New Roman" pitchFamily="18" charset="0"/>
                <a:cs typeface="Times New Roman" pitchFamily="18" charset="0"/>
              </a:rPr>
              <a:t>   або робиться «виправний табель».</a:t>
            </a:r>
            <a:endParaRPr lang="uk-UA">
              <a:solidFill>
                <a:srgbClr val="002060"/>
              </a:solidFill>
            </a:endParaRPr>
          </a:p>
        </p:txBody>
      </p:sp>
      <p:sp>
        <p:nvSpPr>
          <p:cNvPr id="7" name="Прямоугольник 6"/>
          <p:cNvSpPr/>
          <p:nvPr/>
        </p:nvSpPr>
        <p:spPr>
          <a:xfrm>
            <a:off x="3472320" y="2472264"/>
            <a:ext cx="5671681" cy="369332"/>
          </a:xfrm>
          <a:prstGeom prst="rect">
            <a:avLst/>
          </a:prstGeom>
        </p:spPr>
        <p:txBody>
          <a:bodyPr>
            <a:spAutoFit/>
          </a:bodyPr>
          <a:lstStyle/>
          <a:p>
            <a:pPr algn="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ОБЛІК ЛІКАРНЯНИХ ЛИСТІВ</a:t>
            </a:r>
            <a:endParaRPr lang="ru-RU" sz="2000"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9222" name="Прямоугольник 8"/>
          <p:cNvSpPr>
            <a:spLocks noChangeArrowheads="1"/>
          </p:cNvSpPr>
          <p:nvPr/>
        </p:nvSpPr>
        <p:spPr bwMode="auto">
          <a:xfrm>
            <a:off x="3316288" y="2857496"/>
            <a:ext cx="5541992"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uk-UA" sz="1700" dirty="0">
                <a:solidFill>
                  <a:srgbClr val="C00000"/>
                </a:solidFill>
                <a:latin typeface="Times New Roman" pitchFamily="18" charset="0"/>
                <a:cs typeface="Times New Roman" pitchFamily="18" charset="0"/>
              </a:rPr>
              <a:t>Кількість лікарняних днів за навчальний рік складає </a:t>
            </a:r>
            <a:r>
              <a:rPr lang="uk-UA" sz="1700" b="1" dirty="0" smtClean="0">
                <a:solidFill>
                  <a:srgbClr val="C00000"/>
                </a:solidFill>
                <a:latin typeface="Times New Roman" pitchFamily="18" charset="0"/>
                <a:cs typeface="Times New Roman" pitchFamily="18" charset="0"/>
              </a:rPr>
              <a:t>370</a:t>
            </a:r>
            <a:r>
              <a:rPr lang="uk-UA" sz="1700" dirty="0" smtClean="0">
                <a:solidFill>
                  <a:srgbClr val="C00000"/>
                </a:solidFill>
                <a:latin typeface="Times New Roman" pitchFamily="18" charset="0"/>
                <a:cs typeface="Times New Roman" pitchFamily="18" charset="0"/>
              </a:rPr>
              <a:t>: </a:t>
            </a:r>
            <a:endParaRPr lang="ru-RU" sz="1700" dirty="0">
              <a:solidFill>
                <a:srgbClr val="C00000"/>
              </a:solidFill>
              <a:latin typeface="Times New Roman" pitchFamily="18" charset="0"/>
              <a:cs typeface="Times New Roman" pitchFamily="18" charset="0"/>
            </a:endParaRPr>
          </a:p>
        </p:txBody>
      </p:sp>
      <p:sp>
        <p:nvSpPr>
          <p:cNvPr id="9223" name="Прямоугольник 9"/>
          <p:cNvSpPr>
            <a:spLocks noChangeArrowheads="1"/>
          </p:cNvSpPr>
          <p:nvPr/>
        </p:nvSpPr>
        <p:spPr bwMode="auto">
          <a:xfrm>
            <a:off x="1701800" y="3189817"/>
            <a:ext cx="7621588" cy="446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uk-UA" i="1" dirty="0">
                <a:latin typeface="Times New Roman" pitchFamily="18" charset="0"/>
                <a:cs typeface="Times New Roman" pitchFamily="18" charset="0"/>
              </a:rPr>
              <a:t>		</a:t>
            </a:r>
            <a:r>
              <a:rPr lang="uk-UA" sz="1500" i="1" dirty="0">
                <a:latin typeface="Times New Roman" pitchFamily="18" charset="0"/>
                <a:cs typeface="Times New Roman" pitchFamily="18" charset="0"/>
              </a:rPr>
              <a:t>Дзюбенко Ю.С. 	- 4 дні	</a:t>
            </a:r>
            <a:r>
              <a:rPr lang="uk-UA" sz="1500" i="1" dirty="0" err="1">
                <a:latin typeface="Times New Roman" pitchFamily="18" charset="0"/>
                <a:cs typeface="Times New Roman" pitchFamily="18" charset="0"/>
              </a:rPr>
              <a:t>Бишева</a:t>
            </a:r>
            <a:r>
              <a:rPr lang="uk-UA" sz="1500" i="1" dirty="0">
                <a:latin typeface="Times New Roman" pitchFamily="18" charset="0"/>
                <a:cs typeface="Times New Roman" pitchFamily="18" charset="0"/>
              </a:rPr>
              <a:t> Н.С.	- 18 днів </a:t>
            </a:r>
          </a:p>
          <a:p>
            <a:r>
              <a:rPr lang="uk-UA" sz="1500" i="1" dirty="0">
                <a:latin typeface="Times New Roman" pitchFamily="18" charset="0"/>
                <a:cs typeface="Times New Roman" pitchFamily="18" charset="0"/>
              </a:rPr>
              <a:t>		Лазаренко А.А.	- 2 дні	Кажан С.І.	-13 днів</a:t>
            </a:r>
          </a:p>
          <a:p>
            <a:r>
              <a:rPr lang="uk-UA" sz="1500" i="1" dirty="0">
                <a:latin typeface="Times New Roman" pitchFamily="18" charset="0"/>
                <a:cs typeface="Times New Roman" pitchFamily="18" charset="0"/>
              </a:rPr>
              <a:t>		Шевчук Л.М.	- 5 днів	Єлізарова В.Г.	- 8 днів</a:t>
            </a:r>
          </a:p>
          <a:p>
            <a:r>
              <a:rPr lang="uk-UA" sz="1500" i="1" dirty="0">
                <a:latin typeface="Times New Roman" pitchFamily="18" charset="0"/>
                <a:cs typeface="Times New Roman" pitchFamily="18" charset="0"/>
              </a:rPr>
              <a:t>		</a:t>
            </a:r>
            <a:r>
              <a:rPr lang="uk-UA" sz="1500" i="1" dirty="0" err="1">
                <a:latin typeface="Times New Roman" pitchFamily="18" charset="0"/>
                <a:cs typeface="Times New Roman" pitchFamily="18" charset="0"/>
              </a:rPr>
              <a:t>Бінюк</a:t>
            </a:r>
            <a:r>
              <a:rPr lang="uk-UA" sz="1500" i="1" dirty="0">
                <a:latin typeface="Times New Roman" pitchFamily="18" charset="0"/>
                <a:cs typeface="Times New Roman" pitchFamily="18" charset="0"/>
              </a:rPr>
              <a:t> І.Ю.		- 15 днів	</a:t>
            </a:r>
            <a:r>
              <a:rPr lang="uk-UA" sz="1500" i="1" dirty="0" err="1">
                <a:latin typeface="Times New Roman" pitchFamily="18" charset="0"/>
                <a:cs typeface="Times New Roman" pitchFamily="18" charset="0"/>
              </a:rPr>
              <a:t>Чеканов</a:t>
            </a:r>
            <a:r>
              <a:rPr lang="uk-UA" sz="1500" i="1" dirty="0">
                <a:latin typeface="Times New Roman" pitchFamily="18" charset="0"/>
                <a:cs typeface="Times New Roman" pitchFamily="18" charset="0"/>
              </a:rPr>
              <a:t> Г.О.	- 8 днів</a:t>
            </a:r>
          </a:p>
          <a:p>
            <a:r>
              <a:rPr lang="uk-UA" sz="1500" i="1" dirty="0">
                <a:latin typeface="Times New Roman" pitchFamily="18" charset="0"/>
                <a:cs typeface="Times New Roman" pitchFamily="18" charset="0"/>
              </a:rPr>
              <a:t>		Ільїна Ю.В.	- 21 день	</a:t>
            </a:r>
            <a:r>
              <a:rPr lang="uk-UA" sz="1500" i="1" dirty="0" err="1">
                <a:latin typeface="Times New Roman" pitchFamily="18" charset="0"/>
                <a:cs typeface="Times New Roman" pitchFamily="18" charset="0"/>
              </a:rPr>
              <a:t>Дмитрук</a:t>
            </a:r>
            <a:r>
              <a:rPr lang="uk-UA" sz="1500" i="1" dirty="0">
                <a:latin typeface="Times New Roman" pitchFamily="18" charset="0"/>
                <a:cs typeface="Times New Roman" pitchFamily="18" charset="0"/>
              </a:rPr>
              <a:t> І.Г.	-31 день</a:t>
            </a:r>
          </a:p>
          <a:p>
            <a:r>
              <a:rPr lang="uk-UA" sz="1500" i="1" dirty="0">
                <a:latin typeface="Times New Roman" pitchFamily="18" charset="0"/>
                <a:cs typeface="Times New Roman" pitchFamily="18" charset="0"/>
              </a:rPr>
              <a:t>		Васильєва О.М.	- 46 днів	</a:t>
            </a:r>
            <a:r>
              <a:rPr lang="uk-UA" sz="1500" i="1" dirty="0" err="1">
                <a:latin typeface="Times New Roman" pitchFamily="18" charset="0"/>
                <a:cs typeface="Times New Roman" pitchFamily="18" charset="0"/>
              </a:rPr>
              <a:t>Пелюх</a:t>
            </a:r>
            <a:r>
              <a:rPr lang="uk-UA" sz="1500" i="1" dirty="0">
                <a:latin typeface="Times New Roman" pitchFamily="18" charset="0"/>
                <a:cs typeface="Times New Roman" pitchFamily="18" charset="0"/>
              </a:rPr>
              <a:t> Ю.Ю.	- 4 дні</a:t>
            </a:r>
          </a:p>
          <a:p>
            <a:r>
              <a:rPr lang="uk-UA" sz="1500" i="1" dirty="0">
                <a:latin typeface="Times New Roman" pitchFamily="18" charset="0"/>
                <a:cs typeface="Times New Roman" pitchFamily="18" charset="0"/>
              </a:rPr>
              <a:t>		</a:t>
            </a:r>
            <a:r>
              <a:rPr lang="uk-UA" sz="1500" i="1" dirty="0" err="1">
                <a:latin typeface="Times New Roman" pitchFamily="18" charset="0"/>
                <a:cs typeface="Times New Roman" pitchFamily="18" charset="0"/>
              </a:rPr>
              <a:t>Селівестрова</a:t>
            </a:r>
            <a:r>
              <a:rPr lang="uk-UA" sz="1500" i="1" dirty="0">
                <a:latin typeface="Times New Roman" pitchFamily="18" charset="0"/>
                <a:cs typeface="Times New Roman" pitchFamily="18" charset="0"/>
              </a:rPr>
              <a:t> О.С.	-16 </a:t>
            </a:r>
            <a:r>
              <a:rPr lang="uk-UA" sz="1500" i="1" dirty="0" smtClean="0">
                <a:latin typeface="Times New Roman" pitchFamily="18" charset="0"/>
                <a:cs typeface="Times New Roman" pitchFamily="18" charset="0"/>
              </a:rPr>
              <a:t>днів      Бойко Н.М                    44 дні</a:t>
            </a:r>
          </a:p>
          <a:p>
            <a:r>
              <a:rPr lang="uk-UA" sz="1500" i="1" dirty="0" smtClean="0">
                <a:latin typeface="Times New Roman" pitchFamily="18" charset="0"/>
                <a:cs typeface="Times New Roman" pitchFamily="18" charset="0"/>
              </a:rPr>
              <a:t>                                       </a:t>
            </a:r>
            <a:r>
              <a:rPr lang="uk-UA" sz="1500" i="1" dirty="0" err="1" smtClean="0">
                <a:latin typeface="Times New Roman" pitchFamily="18" charset="0"/>
                <a:cs typeface="Times New Roman" pitchFamily="18" charset="0"/>
              </a:rPr>
              <a:t>Сінчук</a:t>
            </a:r>
            <a:r>
              <a:rPr lang="uk-UA" sz="1500" i="1" dirty="0" smtClean="0">
                <a:latin typeface="Times New Roman" pitchFamily="18" charset="0"/>
                <a:cs typeface="Times New Roman" pitchFamily="18" charset="0"/>
              </a:rPr>
              <a:t> Л.М                   -15 днів      </a:t>
            </a:r>
            <a:r>
              <a:rPr lang="uk-UA" sz="1500" i="1" dirty="0" err="1" smtClean="0">
                <a:latin typeface="Times New Roman" pitchFamily="18" charset="0"/>
                <a:cs typeface="Times New Roman" pitchFamily="18" charset="0"/>
              </a:rPr>
              <a:t>Деревйова</a:t>
            </a:r>
            <a:r>
              <a:rPr lang="uk-UA" sz="1500" i="1" dirty="0" smtClean="0">
                <a:latin typeface="Times New Roman" pitchFamily="18" charset="0"/>
                <a:cs typeface="Times New Roman" pitchFamily="18" charset="0"/>
              </a:rPr>
              <a:t> М.В             -86 днів</a:t>
            </a:r>
          </a:p>
          <a:p>
            <a:r>
              <a:rPr lang="uk-UA" sz="1500" i="1" dirty="0" smtClean="0">
                <a:latin typeface="Times New Roman" pitchFamily="18" charset="0"/>
                <a:cs typeface="Times New Roman" pitchFamily="18" charset="0"/>
              </a:rPr>
              <a:t>                                       Кравченко Н.В.            -4 днів        </a:t>
            </a:r>
            <a:r>
              <a:rPr lang="uk-UA" sz="1500" i="1" dirty="0" err="1" smtClean="0">
                <a:latin typeface="Times New Roman" pitchFamily="18" charset="0"/>
                <a:cs typeface="Times New Roman" pitchFamily="18" charset="0"/>
              </a:rPr>
              <a:t>Чепіль</a:t>
            </a:r>
            <a:r>
              <a:rPr lang="uk-UA" sz="1500" i="1" dirty="0" smtClean="0">
                <a:latin typeface="Times New Roman" pitchFamily="18" charset="0"/>
                <a:cs typeface="Times New Roman" pitchFamily="18" charset="0"/>
              </a:rPr>
              <a:t>  М. М                -17 днів</a:t>
            </a:r>
          </a:p>
          <a:p>
            <a:r>
              <a:rPr lang="uk-UA" sz="1500" i="1" dirty="0" smtClean="0">
                <a:latin typeface="Times New Roman" pitchFamily="18" charset="0"/>
                <a:cs typeface="Times New Roman" pitchFamily="18" charset="0"/>
              </a:rPr>
              <a:t>                                       Поліщук Т.П.                -10 днів      </a:t>
            </a:r>
            <a:r>
              <a:rPr lang="uk-UA" sz="1500" i="1" dirty="0" err="1" smtClean="0">
                <a:latin typeface="Times New Roman" pitchFamily="18" charset="0"/>
                <a:cs typeface="Times New Roman" pitchFamily="18" charset="0"/>
              </a:rPr>
              <a:t>Денова</a:t>
            </a:r>
            <a:r>
              <a:rPr lang="uk-UA" sz="1500" i="1" dirty="0" smtClean="0">
                <a:latin typeface="Times New Roman" pitchFamily="18" charset="0"/>
                <a:cs typeface="Times New Roman" pitchFamily="18" charset="0"/>
              </a:rPr>
              <a:t> Л.М.                 -4 дні</a:t>
            </a:r>
          </a:p>
          <a:p>
            <a:r>
              <a:rPr lang="uk-UA" sz="1500" i="1" dirty="0" smtClean="0">
                <a:latin typeface="Times New Roman" pitchFamily="18" charset="0"/>
                <a:cs typeface="Times New Roman" pitchFamily="18" charset="0"/>
              </a:rPr>
              <a:t>                                       Соболь А. Г.                  -4 дні</a:t>
            </a:r>
            <a:endParaRPr lang="uk-UA" sz="1500" i="1" dirty="0">
              <a:latin typeface="Times New Roman" pitchFamily="18" charset="0"/>
              <a:cs typeface="Times New Roman" pitchFamily="18" charset="0"/>
            </a:endParaRPr>
          </a:p>
          <a:p>
            <a:r>
              <a:rPr lang="uk-UA" sz="1600" i="1" dirty="0">
                <a:latin typeface="Times New Roman" pitchFamily="18" charset="0"/>
                <a:cs typeface="Times New Roman" pitchFamily="18" charset="0"/>
              </a:rPr>
              <a:t>	              </a:t>
            </a:r>
            <a:r>
              <a:rPr lang="uk-UA" sz="1600" dirty="0">
                <a:solidFill>
                  <a:srgbClr val="FF0000"/>
                </a:solidFill>
                <a:latin typeface="Times New Roman" pitchFamily="18" charset="0"/>
                <a:cs typeface="Times New Roman" pitchFamily="18" charset="0"/>
              </a:rPr>
              <a:t>Взято відпусток без збереження заробітної плати –  на </a:t>
            </a:r>
            <a:r>
              <a:rPr lang="uk-UA" sz="1600" b="1" dirty="0" smtClean="0">
                <a:solidFill>
                  <a:srgbClr val="FF0000"/>
                </a:solidFill>
                <a:latin typeface="Times New Roman" pitchFamily="18" charset="0"/>
                <a:cs typeface="Times New Roman" pitchFamily="18" charset="0"/>
              </a:rPr>
              <a:t>12</a:t>
            </a:r>
            <a:r>
              <a:rPr lang="uk-UA" sz="1600" dirty="0" smtClean="0">
                <a:solidFill>
                  <a:srgbClr val="FF0000"/>
                </a:solidFill>
                <a:latin typeface="Times New Roman" pitchFamily="18" charset="0"/>
                <a:cs typeface="Times New Roman" pitchFamily="18" charset="0"/>
              </a:rPr>
              <a:t> </a:t>
            </a:r>
            <a:r>
              <a:rPr lang="uk-UA" sz="1600" dirty="0">
                <a:solidFill>
                  <a:srgbClr val="FF0000"/>
                </a:solidFill>
                <a:latin typeface="Times New Roman" pitchFamily="18" charset="0"/>
                <a:cs typeface="Times New Roman" pitchFamily="18" charset="0"/>
              </a:rPr>
              <a:t>днів:</a:t>
            </a:r>
          </a:p>
          <a:p>
            <a:r>
              <a:rPr lang="uk-UA" sz="1600" dirty="0">
                <a:solidFill>
                  <a:srgbClr val="FF0000"/>
                </a:solidFill>
                <a:latin typeface="Times New Roman" pitchFamily="18" charset="0"/>
                <a:cs typeface="Times New Roman" pitchFamily="18" charset="0"/>
              </a:rPr>
              <a:t>		</a:t>
            </a:r>
            <a:r>
              <a:rPr lang="uk-UA" sz="1600" i="1" dirty="0" err="1">
                <a:latin typeface="Times New Roman" pitchFamily="18" charset="0"/>
                <a:cs typeface="Times New Roman" pitchFamily="18" charset="0"/>
              </a:rPr>
              <a:t>Бінюк</a:t>
            </a:r>
            <a:r>
              <a:rPr lang="uk-UA" sz="1600" i="1" dirty="0">
                <a:latin typeface="Times New Roman" pitchFamily="18" charset="0"/>
                <a:cs typeface="Times New Roman" pitchFamily="18" charset="0"/>
              </a:rPr>
              <a:t> І.Ю.	-1 день	Дзюбенко Ю.С.	-5 днів</a:t>
            </a:r>
          </a:p>
          <a:p>
            <a:r>
              <a:rPr lang="uk-UA" sz="1600" i="1" dirty="0">
                <a:latin typeface="Times New Roman" pitchFamily="18" charset="0"/>
                <a:cs typeface="Times New Roman" pitchFamily="18" charset="0"/>
              </a:rPr>
              <a:t>		Васильєва О.М.	- 3 дні	</a:t>
            </a:r>
            <a:r>
              <a:rPr lang="uk-UA" sz="1600" i="1" dirty="0" err="1">
                <a:latin typeface="Times New Roman" pitchFamily="18" charset="0"/>
                <a:cs typeface="Times New Roman" pitchFamily="18" charset="0"/>
              </a:rPr>
              <a:t>Пелюх</a:t>
            </a:r>
            <a:r>
              <a:rPr lang="uk-UA" sz="1600" i="1" dirty="0">
                <a:latin typeface="Times New Roman" pitchFamily="18" charset="0"/>
                <a:cs typeface="Times New Roman" pitchFamily="18" charset="0"/>
              </a:rPr>
              <a:t> Ю.Ю.	- 2 </a:t>
            </a:r>
            <a:r>
              <a:rPr lang="uk-UA" sz="1600" i="1" dirty="0" smtClean="0">
                <a:latin typeface="Times New Roman" pitchFamily="18" charset="0"/>
                <a:cs typeface="Times New Roman" pitchFamily="18" charset="0"/>
              </a:rPr>
              <a:t>дні</a:t>
            </a:r>
          </a:p>
          <a:p>
            <a:r>
              <a:rPr lang="uk-UA" sz="1600" i="1" dirty="0" smtClean="0">
                <a:latin typeface="Times New Roman" pitchFamily="18" charset="0"/>
                <a:cs typeface="Times New Roman" pitchFamily="18" charset="0"/>
              </a:rPr>
              <a:t>                                    Соболь А.Г. – 1день</a:t>
            </a:r>
          </a:p>
          <a:p>
            <a:endParaRPr lang="uk-UA" sz="1600" i="1" dirty="0">
              <a:latin typeface="Times New Roman" pitchFamily="18" charset="0"/>
              <a:cs typeface="Times New Roman" pitchFamily="18" charset="0"/>
            </a:endParaRPr>
          </a:p>
          <a:p>
            <a:endParaRPr lang="uk-UA" dirty="0"/>
          </a:p>
          <a:p>
            <a:endParaRPr lang="ru-RU" dirty="0"/>
          </a:p>
        </p:txBody>
      </p:sp>
      <p:sp>
        <p:nvSpPr>
          <p:cNvPr id="141315" name="Rectangle 3"/>
          <p:cNvSpPr>
            <a:spLocks noChangeArrowheads="1"/>
          </p:cNvSpPr>
          <p:nvPr/>
        </p:nvSpPr>
        <p:spPr bwMode="auto">
          <a:xfrm>
            <a:off x="87300" y="3183372"/>
            <a:ext cx="3271921" cy="2831544"/>
          </a:xfrm>
          <a:prstGeom prst="rect">
            <a:avLst/>
          </a:prstGeom>
          <a:noFill/>
          <a:ln w="9525">
            <a:solidFill>
              <a:srgbClr val="002060"/>
            </a:solidFill>
            <a:miter lim="800000"/>
            <a:headEnd/>
            <a:tailEnd/>
          </a:ln>
          <a:effectLst/>
        </p:spPr>
        <p:txBody>
          <a:bodyPr anchor="ctr">
            <a:spAutoFit/>
          </a:bodyPr>
          <a:lstStyle/>
          <a:p>
            <a:pPr algn="just" eaLnBrk="0" hangingPunct="0">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ea typeface="Times New Roman" pitchFamily="18" charset="0"/>
                <a:cs typeface="Times New Roman" pitchFamily="18" charset="0"/>
              </a:rPr>
              <a:t>ГРАФІК ВІДПУСТОК </a:t>
            </a:r>
          </a:p>
          <a:p>
            <a:pPr algn="just" eaLnBrk="0" hangingPunct="0">
              <a:defRPr/>
            </a:pPr>
            <a:endParaRPr lang="uk-UA" sz="100" dirty="0">
              <a:solidFill>
                <a:srgbClr val="002060"/>
              </a:solidFill>
              <a:latin typeface="Times New Roman" pitchFamily="18" charset="0"/>
              <a:ea typeface="Times New Roman" pitchFamily="18" charset="0"/>
              <a:cs typeface="Times New Roman" pitchFamily="18" charset="0"/>
            </a:endParaRPr>
          </a:p>
          <a:p>
            <a:pPr algn="just" eaLnBrk="0" hangingPunct="0">
              <a:defRPr/>
            </a:pPr>
            <a:endParaRPr lang="uk-UA" sz="100" dirty="0">
              <a:solidFill>
                <a:srgbClr val="002060"/>
              </a:solidFill>
              <a:latin typeface="Times New Roman" pitchFamily="18" charset="0"/>
              <a:ea typeface="Times New Roman" pitchFamily="18" charset="0"/>
              <a:cs typeface="Times New Roman" pitchFamily="18" charset="0"/>
            </a:endParaRP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 складається за участю </a:t>
            </a: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профспілкового комітету;</a:t>
            </a:r>
            <a:endParaRPr lang="uk-UA" sz="800" dirty="0">
              <a:solidFill>
                <a:srgbClr val="002060"/>
              </a:solidFill>
              <a:latin typeface="Times New Roman" pitchFamily="18" charset="0"/>
              <a:ea typeface="Times New Roman" pitchFamily="18" charset="0"/>
              <a:cs typeface="Times New Roman" pitchFamily="18" charset="0"/>
            </a:endParaRPr>
          </a:p>
          <a:p>
            <a:pPr algn="just" eaLnBrk="0" hangingPunct="0">
              <a:defRPr/>
            </a:pPr>
            <a:endParaRPr lang="uk-UA" sz="100" dirty="0">
              <a:solidFill>
                <a:srgbClr val="002060"/>
              </a:solidFill>
              <a:latin typeface="Times New Roman" pitchFamily="18" charset="0"/>
              <a:ea typeface="Times New Roman" pitchFamily="18" charset="0"/>
              <a:cs typeface="Times New Roman" pitchFamily="18" charset="0"/>
            </a:endParaRP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 оприлюднюється на інформаційному </a:t>
            </a: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стенді на початку січня;</a:t>
            </a:r>
          </a:p>
          <a:p>
            <a:pPr algn="just" eaLnBrk="0" hangingPunct="0">
              <a:defRPr/>
            </a:pPr>
            <a:endParaRPr lang="uk-UA" sz="100" dirty="0">
              <a:solidFill>
                <a:srgbClr val="002060"/>
              </a:solidFill>
              <a:latin typeface="Times New Roman" pitchFamily="18" charset="0"/>
              <a:ea typeface="Times New Roman" pitchFamily="18" charset="0"/>
              <a:cs typeface="Times New Roman" pitchFamily="18" charset="0"/>
            </a:endParaRP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 за необхідністю вносяться до графіку </a:t>
            </a: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відпусток відповідні корективи;</a:t>
            </a:r>
          </a:p>
          <a:p>
            <a:pPr algn="just" eaLnBrk="0" hangingPunct="0">
              <a:defRPr/>
            </a:pPr>
            <a:endParaRPr lang="uk-UA" sz="100" dirty="0">
              <a:solidFill>
                <a:srgbClr val="002060"/>
              </a:solidFill>
              <a:latin typeface="Times New Roman" pitchFamily="18" charset="0"/>
              <a:ea typeface="Times New Roman" pitchFamily="18" charset="0"/>
              <a:cs typeface="Times New Roman" pitchFamily="18" charset="0"/>
            </a:endParaRP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 видається у березні  </a:t>
            </a:r>
            <a:r>
              <a:rPr lang="uk-UA" sz="1400" dirty="0" err="1">
                <a:solidFill>
                  <a:srgbClr val="002060"/>
                </a:solidFill>
                <a:latin typeface="Times New Roman" pitchFamily="18" charset="0"/>
                <a:ea typeface="Times New Roman" pitchFamily="18" charset="0"/>
                <a:cs typeface="Times New Roman" pitchFamily="18" charset="0"/>
              </a:rPr>
              <a:t>“Наказ</a:t>
            </a:r>
            <a:r>
              <a:rPr lang="uk-UA" sz="1400" dirty="0">
                <a:solidFill>
                  <a:srgbClr val="002060"/>
                </a:solidFill>
                <a:latin typeface="Times New Roman" pitchFamily="18" charset="0"/>
                <a:ea typeface="Times New Roman" pitchFamily="18" charset="0"/>
                <a:cs typeface="Times New Roman" pitchFamily="18" charset="0"/>
              </a:rPr>
              <a:t> про </a:t>
            </a:r>
          </a:p>
          <a:p>
            <a:pPr algn="just" eaLnBrk="0" hangingPunct="0">
              <a:defRPr/>
            </a:pPr>
            <a:r>
              <a:rPr lang="uk-UA" sz="1400" dirty="0" err="1">
                <a:solidFill>
                  <a:srgbClr val="002060"/>
                </a:solidFill>
                <a:latin typeface="Times New Roman" pitchFamily="18" charset="0"/>
                <a:ea typeface="Times New Roman" pitchFamily="18" charset="0"/>
                <a:cs typeface="Times New Roman" pitchFamily="18" charset="0"/>
              </a:rPr>
              <a:t>відпустки”</a:t>
            </a:r>
            <a:r>
              <a:rPr lang="uk-UA" sz="1400" dirty="0">
                <a:solidFill>
                  <a:srgbClr val="002060"/>
                </a:solidFill>
                <a:latin typeface="Times New Roman" pitchFamily="18" charset="0"/>
                <a:ea typeface="Times New Roman" pitchFamily="18" charset="0"/>
                <a:cs typeface="Times New Roman" pitchFamily="18" charset="0"/>
              </a:rPr>
              <a:t>;</a:t>
            </a:r>
          </a:p>
          <a:p>
            <a:pPr algn="just" eaLnBrk="0" hangingPunct="0">
              <a:defRPr/>
            </a:pPr>
            <a:endParaRPr lang="uk-UA" sz="100" dirty="0">
              <a:solidFill>
                <a:srgbClr val="002060"/>
              </a:solidFill>
              <a:latin typeface="Times New Roman" pitchFamily="18" charset="0"/>
              <a:ea typeface="Times New Roman" pitchFamily="18" charset="0"/>
              <a:cs typeface="Times New Roman" pitchFamily="18" charset="0"/>
            </a:endParaRP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 працівник засвідчує ознайомлення з </a:t>
            </a: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графіком відпусток підписом у </a:t>
            </a:r>
          </a:p>
          <a:p>
            <a:pPr algn="just" eaLnBrk="0" hangingPunct="0">
              <a:defRPr/>
            </a:pPr>
            <a:r>
              <a:rPr lang="uk-UA" sz="1400" dirty="0">
                <a:solidFill>
                  <a:srgbClr val="002060"/>
                </a:solidFill>
                <a:latin typeface="Times New Roman" pitchFamily="18" charset="0"/>
                <a:ea typeface="Times New Roman" pitchFamily="18" charset="0"/>
                <a:cs typeface="Times New Roman" pitchFamily="18" charset="0"/>
              </a:rPr>
              <a:t>відповідному повідомленні.</a:t>
            </a:r>
            <a:endParaRPr lang="uk-UA" sz="14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xmlns="" val="28832794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Прямоугольник 10"/>
          <p:cNvSpPr/>
          <p:nvPr/>
        </p:nvSpPr>
        <p:spPr>
          <a:xfrm>
            <a:off x="2060568" y="0"/>
            <a:ext cx="7083432" cy="369332"/>
          </a:xfrm>
          <a:prstGeom prst="rect">
            <a:avLst/>
          </a:prstGeom>
        </p:spPr>
        <p:txBody>
          <a:bodyPr>
            <a:spAutoFit/>
          </a:bodyPr>
          <a:lstStyle/>
          <a:p>
            <a:pPr algn="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ea typeface="Times New Roman" pitchFamily="18" charset="0"/>
                <a:cs typeface="Times New Roman" pitchFamily="18" charset="0"/>
              </a:rPr>
              <a:t>ПРОФОРІЄНТАЦІЙНА РОБОТА</a:t>
            </a:r>
          </a:p>
        </p:txBody>
      </p:sp>
      <p:sp>
        <p:nvSpPr>
          <p:cNvPr id="10244" name="Rectangle 1"/>
          <p:cNvSpPr>
            <a:spLocks noChangeArrowheads="1"/>
          </p:cNvSpPr>
          <p:nvPr/>
        </p:nvSpPr>
        <p:spPr bwMode="auto">
          <a:xfrm>
            <a:off x="1701800" y="713086"/>
            <a:ext cx="7442200" cy="923330"/>
          </a:xfrm>
          <a:prstGeom prst="rect">
            <a:avLst/>
          </a:prstGeom>
          <a:noFill/>
          <a:ln w="9525">
            <a:solidFill>
              <a:srgbClr val="00206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just" eaLnBrk="0" hangingPunct="0">
              <a:buFont typeface="Wingdings" pitchFamily="2" charset="2"/>
              <a:buChar char="v"/>
            </a:pPr>
            <a:r>
              <a:rPr lang="uk-UA" sz="15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Постійне розміщення на стенді «50х50»</a:t>
            </a:r>
            <a:r>
              <a:rPr lang="uk-UA" sz="1600" b="1">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інформації від ВНЗ України</a:t>
            </a:r>
          </a:p>
          <a:p>
            <a:pPr algn="just" eaLnBrk="0" hangingPunct="0">
              <a:buFont typeface="Wingdings" pitchFamily="2" charset="2"/>
              <a:buChar char="v"/>
            </a:pPr>
            <a:endParaRPr lang="ru-RU" sz="300">
              <a:solidFill>
                <a:srgbClr val="002060"/>
              </a:solidFill>
            </a:endParaRPr>
          </a:p>
          <a:p>
            <a:pPr algn="just" eaLnBrk="0" hangingPunct="0">
              <a:buFont typeface="Wingdings" pitchFamily="2" charset="2"/>
              <a:buChar char="v"/>
            </a:pPr>
            <a:r>
              <a:rPr lang="uk-UA" sz="15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Участь старшокласників у «Ярмарку професій»</a:t>
            </a:r>
          </a:p>
          <a:p>
            <a:pPr algn="just" eaLnBrk="0" hangingPunct="0"/>
            <a:endParaRPr lang="ru-RU" sz="300">
              <a:solidFill>
                <a:srgbClr val="002060"/>
              </a:solidFill>
              <a:cs typeface="Times New Roman" pitchFamily="18" charset="0"/>
            </a:endParaRPr>
          </a:p>
          <a:p>
            <a:pPr algn="just" eaLnBrk="0" hangingPunct="0">
              <a:buFont typeface="Wingdings" pitchFamily="2" charset="2"/>
              <a:buChar char="v"/>
            </a:pPr>
            <a:r>
              <a:rPr lang="ru-RU" sz="1600">
                <a:solidFill>
                  <a:srgbClr val="002060"/>
                </a:solidFill>
                <a:latin typeface="Times New Roman" pitchFamily="18" charset="0"/>
                <a:cs typeface="Times New Roman" pitchFamily="18" charset="0"/>
              </a:rPr>
              <a:t> </a:t>
            </a:r>
            <a:r>
              <a:rPr lang="uk-UA" sz="1600">
                <a:solidFill>
                  <a:srgbClr val="002060"/>
                </a:solidFill>
                <a:latin typeface="Times New Roman" pitchFamily="18" charset="0"/>
                <a:cs typeface="Times New Roman" pitchFamily="18" charset="0"/>
              </a:rPr>
              <a:t>Екскурсія по об’єктах Южноукраїнського енергокомплексу для учнів 7-х класів  </a:t>
            </a:r>
            <a:endParaRPr lang="uk-UA" sz="1600">
              <a:solidFill>
                <a:srgbClr val="002060"/>
              </a:solidFill>
            </a:endParaRPr>
          </a:p>
        </p:txBody>
      </p:sp>
      <p:sp>
        <p:nvSpPr>
          <p:cNvPr id="10245" name="Rectangle 2"/>
          <p:cNvSpPr>
            <a:spLocks noChangeArrowheads="1"/>
          </p:cNvSpPr>
          <p:nvPr/>
        </p:nvSpPr>
        <p:spPr bwMode="auto">
          <a:xfrm>
            <a:off x="0" y="2865736"/>
            <a:ext cx="7893050" cy="923330"/>
          </a:xfrm>
          <a:prstGeom prst="rect">
            <a:avLst/>
          </a:prstGeom>
          <a:noFill/>
          <a:ln w="9525">
            <a:solidFill>
              <a:srgbClr val="00153E"/>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just" eaLnBrk="0" hangingPunct="0">
              <a:buFont typeface="Courier New" pitchFamily="49" charset="0"/>
              <a:buChar char="o"/>
            </a:pPr>
            <a:r>
              <a:rPr lang="uk-UA" sz="1600">
                <a:solidFill>
                  <a:srgbClr val="002060"/>
                </a:solidFill>
                <a:latin typeface="Times New Roman" pitchFamily="18" charset="0"/>
                <a:cs typeface="Times New Roman" pitchFamily="18" charset="0"/>
              </a:rPr>
              <a:t> </a:t>
            </a:r>
            <a:r>
              <a:rPr lang="uk-UA" sz="1600" b="1" i="1">
                <a:solidFill>
                  <a:srgbClr val="002060"/>
                </a:solidFill>
                <a:latin typeface="Times New Roman" pitchFamily="18" charset="0"/>
                <a:cs typeface="Times New Roman" pitchFamily="18" charset="0"/>
              </a:rPr>
              <a:t>Узагальнення</a:t>
            </a:r>
            <a:r>
              <a:rPr lang="uk-UA" sz="1600">
                <a:solidFill>
                  <a:srgbClr val="002060"/>
                </a:solidFill>
                <a:latin typeface="Times New Roman" pitchFamily="18" charset="0"/>
                <a:cs typeface="Times New Roman" pitchFamily="18" charset="0"/>
              </a:rPr>
              <a:t>, </a:t>
            </a:r>
            <a:r>
              <a:rPr lang="uk-UA" sz="1600" b="1" i="1">
                <a:solidFill>
                  <a:srgbClr val="002060"/>
                </a:solidFill>
                <a:latin typeface="Times New Roman" pitchFamily="18" charset="0"/>
                <a:cs typeface="Times New Roman" pitchFamily="18" charset="0"/>
              </a:rPr>
              <a:t>аналіз</a:t>
            </a:r>
            <a:r>
              <a:rPr lang="uk-UA" sz="1600">
                <a:solidFill>
                  <a:srgbClr val="002060"/>
                </a:solidFill>
                <a:latin typeface="Times New Roman" pitchFamily="18" charset="0"/>
                <a:cs typeface="Times New Roman" pitchFamily="18" charset="0"/>
              </a:rPr>
              <a:t> інформації щодо подальшого навчання випускників закладу</a:t>
            </a:r>
          </a:p>
          <a:p>
            <a:pPr algn="just" eaLnBrk="0" hangingPunct="0"/>
            <a:endParaRPr lang="ru-RU" sz="300">
              <a:solidFill>
                <a:srgbClr val="002060"/>
              </a:solidFill>
              <a:cs typeface="Times New Roman" pitchFamily="18" charset="0"/>
            </a:endParaRPr>
          </a:p>
          <a:p>
            <a:pPr algn="just" eaLnBrk="0" hangingPunct="0">
              <a:buFont typeface="Courier New" pitchFamily="49" charset="0"/>
              <a:buChar char="o"/>
            </a:pPr>
            <a:r>
              <a:rPr lang="uk-UA" sz="1600">
                <a:solidFill>
                  <a:srgbClr val="002060"/>
                </a:solidFill>
                <a:latin typeface="Times New Roman" pitchFamily="18" charset="0"/>
                <a:cs typeface="Times New Roman" pitchFamily="18" charset="0"/>
              </a:rPr>
              <a:t> </a:t>
            </a:r>
            <a:r>
              <a:rPr lang="uk-UA" sz="1600" b="1" i="1">
                <a:solidFill>
                  <a:srgbClr val="002060"/>
                </a:solidFill>
                <a:latin typeface="Times New Roman" pitchFamily="18" charset="0"/>
                <a:cs typeface="Times New Roman" pitchFamily="18" charset="0"/>
              </a:rPr>
              <a:t>Збір даних </a:t>
            </a:r>
            <a:r>
              <a:rPr lang="uk-UA" sz="1600">
                <a:solidFill>
                  <a:srgbClr val="002060"/>
                </a:solidFill>
                <a:latin typeface="Times New Roman" pitchFamily="18" charset="0"/>
                <a:cs typeface="Times New Roman" pitchFamily="18" charset="0"/>
              </a:rPr>
              <a:t>щодо планування </a:t>
            </a:r>
            <a:r>
              <a:rPr lang="uk-UA" sz="1600" b="1" i="1">
                <a:solidFill>
                  <a:srgbClr val="002060"/>
                </a:solidFill>
                <a:latin typeface="Times New Roman" pitchFamily="18" charset="0"/>
                <a:cs typeface="Times New Roman" pitchFamily="18" charset="0"/>
              </a:rPr>
              <a:t>подальшого навчання </a:t>
            </a:r>
            <a:r>
              <a:rPr lang="uk-UA" sz="1600">
                <a:solidFill>
                  <a:srgbClr val="002060"/>
                </a:solidFill>
                <a:latin typeface="Times New Roman" pitchFamily="18" charset="0"/>
                <a:cs typeface="Times New Roman" pitchFamily="18" charset="0"/>
              </a:rPr>
              <a:t>учнів 5-х, 7-х класів</a:t>
            </a:r>
          </a:p>
          <a:p>
            <a:pPr algn="just" eaLnBrk="0" hangingPunct="0"/>
            <a:endParaRPr lang="uk-UA" sz="300">
              <a:solidFill>
                <a:srgbClr val="002060"/>
              </a:solidFill>
              <a:latin typeface="Times New Roman" pitchFamily="18" charset="0"/>
              <a:cs typeface="Times New Roman" pitchFamily="18" charset="0"/>
            </a:endParaRPr>
          </a:p>
          <a:p>
            <a:pPr algn="just" eaLnBrk="0" hangingPunct="0">
              <a:buFont typeface="Courier New" pitchFamily="49" charset="0"/>
              <a:buChar char="o"/>
            </a:pPr>
            <a:r>
              <a:rPr lang="uk-UA" sz="1600">
                <a:solidFill>
                  <a:srgbClr val="002060"/>
                </a:solidFill>
                <a:latin typeface="Times New Roman" pitchFamily="18" charset="0"/>
                <a:cs typeface="Times New Roman" pitchFamily="18" charset="0"/>
              </a:rPr>
              <a:t> </a:t>
            </a:r>
            <a:r>
              <a:rPr lang="uk-UA" sz="1600" b="1" i="1">
                <a:solidFill>
                  <a:srgbClr val="002060"/>
                </a:solidFill>
                <a:latin typeface="Times New Roman" pitchFamily="18" charset="0"/>
                <a:cs typeface="Times New Roman" pitchFamily="18" charset="0"/>
              </a:rPr>
              <a:t>100% працевлаштування </a:t>
            </a:r>
            <a:r>
              <a:rPr lang="uk-UA" sz="1600">
                <a:solidFill>
                  <a:srgbClr val="002060"/>
                </a:solidFill>
                <a:latin typeface="Times New Roman" pitchFamily="18" charset="0"/>
                <a:cs typeface="Times New Roman" pitchFamily="18" charset="0"/>
              </a:rPr>
              <a:t>всіх  випускників закладу</a:t>
            </a:r>
            <a:endParaRPr lang="ru-RU" sz="1600">
              <a:solidFill>
                <a:srgbClr val="002060"/>
              </a:solidFill>
            </a:endParaRPr>
          </a:p>
        </p:txBody>
      </p:sp>
      <p:sp>
        <p:nvSpPr>
          <p:cNvPr id="8" name="Прямоугольник 7"/>
          <p:cNvSpPr/>
          <p:nvPr/>
        </p:nvSpPr>
        <p:spPr>
          <a:xfrm>
            <a:off x="0" y="1993896"/>
            <a:ext cx="6816744" cy="369332"/>
          </a:xfrm>
          <a:prstGeom prst="rect">
            <a:avLst/>
          </a:prstGeom>
        </p:spPr>
        <p:txBody>
          <a:bodyPr>
            <a:spAutoFit/>
          </a:bodyPr>
          <a:lstStyle/>
          <a:p>
            <a:pP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ea typeface="Times New Roman" pitchFamily="18" charset="0"/>
                <a:cs typeface="Times New Roman" pitchFamily="18" charset="0"/>
              </a:rPr>
              <a:t>ПРАЦЕВЛАШТУВАННЯ ВИПУСКНИКІВ</a:t>
            </a:r>
          </a:p>
        </p:txBody>
      </p:sp>
      <p:sp>
        <p:nvSpPr>
          <p:cNvPr id="143364" name="Rectangle 4"/>
          <p:cNvSpPr>
            <a:spLocks noChangeArrowheads="1"/>
          </p:cNvSpPr>
          <p:nvPr/>
        </p:nvSpPr>
        <p:spPr bwMode="auto">
          <a:xfrm>
            <a:off x="5055734" y="4254275"/>
            <a:ext cx="4107535" cy="646331"/>
          </a:xfrm>
          <a:prstGeom prst="rect">
            <a:avLst/>
          </a:prstGeom>
          <a:noFill/>
          <a:ln w="9525">
            <a:noFill/>
            <a:miter lim="800000"/>
            <a:headEnd/>
            <a:tailEnd/>
          </a:ln>
          <a:effectLst/>
        </p:spPr>
        <p:txBody>
          <a:bodyPr wrap="none" anchor="ctr">
            <a:spAutoFit/>
          </a:bodyPr>
          <a:lstStyle/>
          <a:p>
            <a:pPr algn="just">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ПЕДАГОГІЧНЕ НАВАНТАЖЕННЯ.</a:t>
            </a:r>
          </a:p>
          <a:p>
            <a:pPr algn="r">
              <a:defRPr/>
            </a:pPr>
            <a:r>
              <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Times New Roman" pitchFamily="18" charset="0"/>
                <a:cs typeface="Times New Roman" pitchFamily="18" charset="0"/>
              </a:rPr>
              <a:t>ТАРИФІКАЦІЯ</a:t>
            </a:r>
            <a:endParaRPr lang="uk-UA" b="1" cap="all" dirty="0">
              <a:ln w="9000" cmpd="sng">
                <a:solidFill>
                  <a:schemeClr val="accent4">
                    <a:shade val="50000"/>
                    <a:satMod val="120000"/>
                  </a:schemeClr>
                </a:solidFill>
                <a:prstDash val="solid"/>
              </a:ln>
              <a:solidFill>
                <a:srgbClr val="002060"/>
              </a:solidFill>
              <a:effectLst>
                <a:reflection blurRad="12700" stA="28000" endPos="45000" dist="1000" dir="5400000" sy="-100000" algn="bl" rotWithShape="0"/>
              </a:effectLst>
              <a:latin typeface="Arial" pitchFamily="34" charset="0"/>
              <a:cs typeface="Arial" pitchFamily="34" charset="0"/>
            </a:endParaRPr>
          </a:p>
        </p:txBody>
      </p:sp>
      <p:sp>
        <p:nvSpPr>
          <p:cNvPr id="10248" name="Rectangle 5"/>
          <p:cNvSpPr>
            <a:spLocks noChangeArrowheads="1"/>
          </p:cNvSpPr>
          <p:nvPr/>
        </p:nvSpPr>
        <p:spPr bwMode="auto">
          <a:xfrm>
            <a:off x="804863" y="5257570"/>
            <a:ext cx="8134350" cy="923330"/>
          </a:xfrm>
          <a:prstGeom prst="rect">
            <a:avLst/>
          </a:prstGeom>
          <a:noFill/>
          <a:ln w="9525">
            <a:solidFill>
              <a:srgbClr val="00153E"/>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just">
              <a:buFont typeface="Wingdings" pitchFamily="2" charset="2"/>
              <a:buChar char="q"/>
            </a:pPr>
            <a:r>
              <a:rPr lang="uk-UA" sz="1600">
                <a:solidFill>
                  <a:srgbClr val="002060"/>
                </a:solidFill>
                <a:latin typeface="Times New Roman" pitchFamily="18" charset="0"/>
                <a:cs typeface="Times New Roman" pitchFamily="18" charset="0"/>
              </a:rPr>
              <a:t> Відповідно до діючих нормативно-правових документів</a:t>
            </a:r>
          </a:p>
          <a:p>
            <a:pPr algn="just"/>
            <a:endParaRPr lang="uk-UA" sz="300">
              <a:solidFill>
                <a:srgbClr val="002060"/>
              </a:solidFill>
              <a:latin typeface="Times New Roman" pitchFamily="18" charset="0"/>
              <a:cs typeface="Times New Roman" pitchFamily="18" charset="0"/>
            </a:endParaRPr>
          </a:p>
          <a:p>
            <a:pPr algn="just">
              <a:buFont typeface="Wingdings" pitchFamily="2" charset="2"/>
              <a:buChar char="q"/>
            </a:pPr>
            <a:r>
              <a:rPr lang="uk-UA" sz="1600">
                <a:solidFill>
                  <a:srgbClr val="002060"/>
                </a:solidFill>
                <a:latin typeface="Times New Roman" pitchFamily="18" charset="0"/>
                <a:cs typeface="Times New Roman" pitchFamily="18" charset="0"/>
              </a:rPr>
              <a:t> Погодження з профспілковим комітетом</a:t>
            </a:r>
          </a:p>
          <a:p>
            <a:pPr algn="just"/>
            <a:endParaRPr lang="uk-UA" sz="300">
              <a:solidFill>
                <a:srgbClr val="002060"/>
              </a:solidFill>
              <a:latin typeface="Times New Roman" pitchFamily="18" charset="0"/>
              <a:cs typeface="Times New Roman" pitchFamily="18" charset="0"/>
            </a:endParaRPr>
          </a:p>
          <a:p>
            <a:pPr algn="just">
              <a:buFont typeface="Wingdings" pitchFamily="2" charset="2"/>
              <a:buChar char="q"/>
            </a:pPr>
            <a:r>
              <a:rPr lang="uk-UA" sz="1600">
                <a:solidFill>
                  <a:srgbClr val="002060"/>
                </a:solidFill>
                <a:latin typeface="Times New Roman" pitchFamily="18" charset="0"/>
                <a:cs typeface="Times New Roman" pitchFamily="18" charset="0"/>
              </a:rPr>
              <a:t> Ознайомлення з попереднім педагогічним навантаженням перед відпусткою під підпис </a:t>
            </a:r>
            <a:endParaRPr lang="uk-UA" sz="1600">
              <a:solidFill>
                <a:srgbClr val="002060"/>
              </a:solidFill>
            </a:endParaRPr>
          </a:p>
        </p:txBody>
      </p:sp>
    </p:spTree>
    <p:extLst>
      <p:ext uri="{BB962C8B-B14F-4D97-AF65-F5344CB8AC3E}">
        <p14:creationId xmlns:p14="http://schemas.microsoft.com/office/powerpoint/2010/main" xmlns="" val="42093420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434976"/>
            <a:ext cx="8748464" cy="6423023"/>
          </a:xfrm>
        </p:spPr>
        <p:txBody>
          <a:bodyPr>
            <a:noAutofit/>
          </a:bodyPr>
          <a:lstStyle/>
          <a:p>
            <a:pPr algn="l"/>
            <a:r>
              <a:rPr lang="ru-RU" sz="2800" b="1" dirty="0" smtClean="0">
                <a:solidFill>
                  <a:srgbClr val="7030A0"/>
                </a:solidFill>
              </a:rPr>
              <a:t/>
            </a:r>
            <a:br>
              <a:rPr lang="ru-RU" sz="2800" b="1" dirty="0" smtClean="0">
                <a:solidFill>
                  <a:srgbClr val="7030A0"/>
                </a:solidFill>
              </a:rPr>
            </a:br>
            <a:r>
              <a:rPr lang="ru-RU" sz="2800" b="1" dirty="0" smtClean="0">
                <a:solidFill>
                  <a:srgbClr val="7030A0"/>
                </a:solidFill>
              </a:rPr>
              <a:t>Методична робота </a:t>
            </a:r>
            <a:br>
              <a:rPr lang="ru-RU" sz="2800" b="1" dirty="0" smtClean="0">
                <a:solidFill>
                  <a:srgbClr val="7030A0"/>
                </a:solidFill>
              </a:rPr>
            </a:br>
            <a:r>
              <a:rPr lang="ru-RU" sz="2800" b="1" dirty="0" smtClean="0">
                <a:solidFill>
                  <a:srgbClr val="7030A0"/>
                </a:solidFill>
              </a:rPr>
              <a:t> з </a:t>
            </a:r>
            <a:r>
              <a:rPr lang="ru-RU" sz="2800" b="1" dirty="0" err="1" smtClean="0">
                <a:solidFill>
                  <a:srgbClr val="7030A0"/>
                </a:solidFill>
              </a:rPr>
              <a:t>педагогічним</a:t>
            </a:r>
            <a:r>
              <a:rPr lang="ru-RU" sz="2800" b="1" dirty="0" smtClean="0">
                <a:solidFill>
                  <a:srgbClr val="7030A0"/>
                </a:solidFill>
              </a:rPr>
              <a:t> </a:t>
            </a:r>
            <a:br>
              <a:rPr lang="ru-RU" sz="2800" b="1" dirty="0" smtClean="0">
                <a:solidFill>
                  <a:srgbClr val="7030A0"/>
                </a:solidFill>
              </a:rPr>
            </a:br>
            <a:r>
              <a:rPr lang="ru-RU" sz="2800" b="1" dirty="0" err="1" smtClean="0">
                <a:solidFill>
                  <a:srgbClr val="7030A0"/>
                </a:solidFill>
              </a:rPr>
              <a:t>колективом</a:t>
            </a:r>
            <a:r>
              <a:rPr lang="ru-RU" sz="2800" b="1" dirty="0" smtClean="0">
                <a:solidFill>
                  <a:srgbClr val="7030A0"/>
                </a:solidFill>
              </a:rPr>
              <a:t> </a:t>
            </a:r>
            <a:br>
              <a:rPr lang="ru-RU" sz="2800" b="1" dirty="0" smtClean="0">
                <a:solidFill>
                  <a:srgbClr val="7030A0"/>
                </a:solidFill>
              </a:rPr>
            </a:br>
            <a:r>
              <a:rPr lang="ru-RU" sz="2800" b="1" dirty="0" err="1" smtClean="0">
                <a:solidFill>
                  <a:srgbClr val="7030A0"/>
                </a:solidFill>
              </a:rPr>
              <a:t>підпорядкована</a:t>
            </a:r>
            <a:r>
              <a:rPr lang="ru-RU" sz="2800" b="1" dirty="0" smtClean="0">
                <a:solidFill>
                  <a:srgbClr val="7030A0"/>
                </a:solidFill>
              </a:rPr>
              <a:t/>
            </a:r>
            <a:br>
              <a:rPr lang="ru-RU" sz="2800" b="1" dirty="0" smtClean="0">
                <a:solidFill>
                  <a:srgbClr val="7030A0"/>
                </a:solidFill>
              </a:rPr>
            </a:b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ru-RU" sz="2400" b="1" dirty="0" err="1" smtClean="0">
                <a:solidFill>
                  <a:srgbClr val="7030A0"/>
                </a:solidFill>
              </a:rPr>
              <a:t>реалізації</a:t>
            </a:r>
            <a:r>
              <a:rPr lang="ru-RU" sz="2400" b="1" dirty="0" smtClean="0">
                <a:solidFill>
                  <a:srgbClr val="7030A0"/>
                </a:solidFill>
              </a:rPr>
              <a:t> Державного стандарту </a:t>
            </a:r>
            <a:r>
              <a:rPr lang="ru-RU" sz="2400" b="1" dirty="0" err="1" smtClean="0">
                <a:solidFill>
                  <a:srgbClr val="7030A0"/>
                </a:solidFill>
              </a:rPr>
              <a:t>повної</a:t>
            </a:r>
            <a:r>
              <a:rPr lang="ru-RU" sz="2400" b="1" dirty="0" smtClean="0">
                <a:solidFill>
                  <a:srgbClr val="7030A0"/>
                </a:solidFill>
              </a:rPr>
              <a:t> </a:t>
            </a:r>
            <a:r>
              <a:rPr lang="ru-RU" sz="2400" b="1" dirty="0" err="1" smtClean="0">
                <a:solidFill>
                  <a:srgbClr val="7030A0"/>
                </a:solidFill>
              </a:rPr>
              <a:t>загальної</a:t>
            </a:r>
            <a:r>
              <a:rPr lang="ru-RU" sz="2400" b="1" dirty="0" smtClean="0">
                <a:solidFill>
                  <a:srgbClr val="7030A0"/>
                </a:solidFill>
              </a:rPr>
              <a:t> </a:t>
            </a:r>
            <a:r>
              <a:rPr lang="ru-RU" sz="2400" b="1" dirty="0" err="1" smtClean="0">
                <a:solidFill>
                  <a:srgbClr val="7030A0"/>
                </a:solidFill>
              </a:rPr>
              <a:t>середньої</a:t>
            </a:r>
            <a:r>
              <a:rPr lang="ru-RU" sz="2400" b="1" dirty="0" smtClean="0">
                <a:solidFill>
                  <a:srgbClr val="7030A0"/>
                </a:solidFill>
              </a:rPr>
              <a:t> </a:t>
            </a:r>
            <a:r>
              <a:rPr lang="ru-RU" sz="2400" b="1" dirty="0" err="1" smtClean="0">
                <a:solidFill>
                  <a:srgbClr val="7030A0"/>
                </a:solidFill>
              </a:rPr>
              <a:t>освіти</a:t>
            </a:r>
            <a:r>
              <a:rPr lang="ru-RU" sz="2400" b="1" dirty="0" smtClean="0">
                <a:solidFill>
                  <a:srgbClr val="7030A0"/>
                </a:solidFill>
              </a:rPr>
              <a:t> у 1(5),2(6) </a:t>
            </a:r>
            <a:r>
              <a:rPr lang="ru-RU" sz="2400" b="1" dirty="0" err="1" smtClean="0">
                <a:solidFill>
                  <a:srgbClr val="7030A0"/>
                </a:solidFill>
              </a:rPr>
              <a:t>кл</a:t>
            </a:r>
            <a:r>
              <a:rPr lang="ru-RU" sz="2400" b="1" dirty="0" smtClean="0">
                <a:solidFill>
                  <a:srgbClr val="7030A0"/>
                </a:solidFill>
              </a:rPr>
              <a:t>.</a:t>
            </a:r>
            <a:br>
              <a:rPr lang="ru-RU" sz="2400" b="1" dirty="0" smtClean="0">
                <a:solidFill>
                  <a:srgbClr val="7030A0"/>
                </a:solidFill>
              </a:rPr>
            </a:b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a:t>
            </a:r>
            <a:r>
              <a:rPr lang="ru-RU" sz="2400" b="1" dirty="0" err="1" smtClean="0">
                <a:solidFill>
                  <a:srgbClr val="7030A0"/>
                </a:solidFill>
              </a:rPr>
              <a:t>впровадженню</a:t>
            </a:r>
            <a:r>
              <a:rPr lang="ru-RU" sz="2400" b="1" dirty="0" smtClean="0">
                <a:solidFill>
                  <a:srgbClr val="7030A0"/>
                </a:solidFill>
              </a:rPr>
              <a:t> </a:t>
            </a:r>
            <a:r>
              <a:rPr lang="ru-RU" sz="2400" b="1" dirty="0" err="1" smtClean="0">
                <a:solidFill>
                  <a:srgbClr val="7030A0"/>
                </a:solidFill>
              </a:rPr>
              <a:t>профільного</a:t>
            </a:r>
            <a:r>
              <a:rPr lang="ru-RU" sz="2400" b="1" dirty="0" smtClean="0">
                <a:solidFill>
                  <a:srgbClr val="7030A0"/>
                </a:solidFill>
              </a:rPr>
              <a:t> </a:t>
            </a:r>
            <a:r>
              <a:rPr lang="ru-RU" sz="2400" b="1" dirty="0" err="1" smtClean="0">
                <a:solidFill>
                  <a:srgbClr val="7030A0"/>
                </a:solidFill>
              </a:rPr>
              <a:t>навчання</a:t>
            </a:r>
            <a:r>
              <a:rPr lang="ru-RU" sz="2400" b="1" dirty="0" smtClean="0">
                <a:solidFill>
                  <a:srgbClr val="7030A0"/>
                </a:solidFill>
              </a:rPr>
              <a:t> у </a:t>
            </a:r>
            <a:r>
              <a:rPr lang="ru-RU" sz="2400" b="1" dirty="0" err="1" smtClean="0">
                <a:solidFill>
                  <a:srgbClr val="7030A0"/>
                </a:solidFill>
              </a:rPr>
              <a:t>старшій</a:t>
            </a:r>
            <a:r>
              <a:rPr lang="ru-RU" sz="2400" b="1" dirty="0" smtClean="0">
                <a:solidFill>
                  <a:srgbClr val="7030A0"/>
                </a:solidFill>
              </a:rPr>
              <a:t> </a:t>
            </a:r>
            <a:r>
              <a:rPr lang="ru-RU" sz="2400" b="1" dirty="0" err="1" smtClean="0">
                <a:solidFill>
                  <a:srgbClr val="7030A0"/>
                </a:solidFill>
              </a:rPr>
              <a:t>школі</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a:t>
            </a:r>
            <a:r>
              <a:rPr lang="ru-RU" sz="2400" b="1" dirty="0" err="1" smtClean="0">
                <a:solidFill>
                  <a:srgbClr val="7030A0"/>
                </a:solidFill>
              </a:rPr>
              <a:t>організації</a:t>
            </a:r>
            <a:r>
              <a:rPr lang="ru-RU" sz="2400" b="1" dirty="0" smtClean="0">
                <a:solidFill>
                  <a:srgbClr val="7030A0"/>
                </a:solidFill>
              </a:rPr>
              <a:t> </a:t>
            </a:r>
            <a:r>
              <a:rPr lang="ru-RU" sz="2400" b="1" dirty="0" err="1" smtClean="0">
                <a:solidFill>
                  <a:srgbClr val="7030A0"/>
                </a:solidFill>
              </a:rPr>
              <a:t>роботи</a:t>
            </a:r>
            <a:r>
              <a:rPr lang="ru-RU" sz="2400" b="1" dirty="0" smtClean="0">
                <a:solidFill>
                  <a:srgbClr val="7030A0"/>
                </a:solidFill>
              </a:rPr>
              <a:t> </a:t>
            </a:r>
            <a:r>
              <a:rPr lang="ru-RU" sz="2400" b="1" dirty="0" err="1" smtClean="0">
                <a:solidFill>
                  <a:srgbClr val="7030A0"/>
                </a:solidFill>
              </a:rPr>
              <a:t>з</a:t>
            </a:r>
            <a:r>
              <a:rPr lang="ru-RU" sz="2400" b="1" dirty="0" smtClean="0">
                <a:solidFill>
                  <a:srgbClr val="7030A0"/>
                </a:solidFill>
              </a:rPr>
              <a:t> </a:t>
            </a:r>
            <a:r>
              <a:rPr lang="ru-RU" sz="2400" b="1" dirty="0" err="1" smtClean="0">
                <a:solidFill>
                  <a:srgbClr val="7030A0"/>
                </a:solidFill>
              </a:rPr>
              <a:t>обдарованими</a:t>
            </a:r>
            <a:r>
              <a:rPr lang="ru-RU" sz="2400" b="1" dirty="0" smtClean="0">
                <a:solidFill>
                  <a:srgbClr val="7030A0"/>
                </a:solidFill>
              </a:rPr>
              <a:t> та </a:t>
            </a:r>
            <a:r>
              <a:rPr lang="ru-RU" sz="2400" b="1" dirty="0" err="1" smtClean="0">
                <a:solidFill>
                  <a:srgbClr val="7030A0"/>
                </a:solidFill>
              </a:rPr>
              <a:t>здібними</a:t>
            </a:r>
            <a:r>
              <a:rPr lang="ru-RU" sz="2400" b="1" dirty="0" smtClean="0">
                <a:solidFill>
                  <a:srgbClr val="7030A0"/>
                </a:solidFill>
              </a:rPr>
              <a:t> </a:t>
            </a:r>
            <a:r>
              <a:rPr lang="ru-RU" sz="2400" b="1" dirty="0" err="1" smtClean="0">
                <a:solidFill>
                  <a:srgbClr val="7030A0"/>
                </a:solidFill>
              </a:rPr>
              <a:t>дітьми</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ru-RU" sz="2400" b="1" dirty="0" err="1" smtClean="0">
                <a:solidFill>
                  <a:srgbClr val="7030A0"/>
                </a:solidFill>
              </a:rPr>
              <a:t>розвитку</a:t>
            </a:r>
            <a:r>
              <a:rPr lang="ru-RU" sz="2400" b="1" dirty="0" smtClean="0">
                <a:solidFill>
                  <a:srgbClr val="7030A0"/>
                </a:solidFill>
              </a:rPr>
              <a:t> </a:t>
            </a:r>
            <a:r>
              <a:rPr lang="ru-RU" sz="2400" b="1" dirty="0" err="1" smtClean="0">
                <a:solidFill>
                  <a:srgbClr val="7030A0"/>
                </a:solidFill>
              </a:rPr>
              <a:t>творчого</a:t>
            </a:r>
            <a:r>
              <a:rPr lang="ru-RU" sz="2400" b="1" dirty="0" smtClean="0">
                <a:solidFill>
                  <a:srgbClr val="7030A0"/>
                </a:solidFill>
              </a:rPr>
              <a:t> </a:t>
            </a:r>
            <a:r>
              <a:rPr lang="ru-RU" sz="2400" b="1" dirty="0" err="1" smtClean="0">
                <a:solidFill>
                  <a:srgbClr val="7030A0"/>
                </a:solidFill>
              </a:rPr>
              <a:t>педагогічного</a:t>
            </a:r>
            <a:r>
              <a:rPr lang="ru-RU" sz="2400" b="1" dirty="0" smtClean="0">
                <a:solidFill>
                  <a:srgbClr val="7030A0"/>
                </a:solidFill>
              </a:rPr>
              <a:t> </a:t>
            </a:r>
            <a:r>
              <a:rPr lang="ru-RU" sz="2400" b="1" dirty="0" err="1" smtClean="0">
                <a:solidFill>
                  <a:srgbClr val="7030A0"/>
                </a:solidFill>
              </a:rPr>
              <a:t>та</a:t>
            </a:r>
            <a:r>
              <a:rPr lang="ru-RU" sz="2400" b="1" dirty="0" smtClean="0">
                <a:solidFill>
                  <a:srgbClr val="7030A0"/>
                </a:solidFill>
              </a:rPr>
              <a:t> методичного </a:t>
            </a:r>
            <a:r>
              <a:rPr lang="ru-RU" sz="2400" b="1" dirty="0" err="1" smtClean="0">
                <a:solidFill>
                  <a:srgbClr val="7030A0"/>
                </a:solidFill>
              </a:rPr>
              <a:t>потенціалу</a:t>
            </a:r>
            <a:r>
              <a:rPr lang="ru-RU" sz="2400" b="1" dirty="0" smtClean="0">
                <a:solidFill>
                  <a:srgbClr val="7030A0"/>
                </a:solidFill>
              </a:rPr>
              <a:t> </a:t>
            </a:r>
            <a:r>
              <a:rPr lang="ru-RU" sz="2400" b="1" dirty="0" err="1" smtClean="0">
                <a:solidFill>
                  <a:srgbClr val="7030A0"/>
                </a:solidFill>
              </a:rPr>
              <a:t>вчителя</a:t>
            </a:r>
            <a:endParaRPr lang="ru-RU" sz="2400" b="1" dirty="0">
              <a:solidFill>
                <a:srgbClr val="7030A0"/>
              </a:solidFill>
            </a:endParaRPr>
          </a:p>
        </p:txBody>
      </p:sp>
      <p:pic>
        <p:nvPicPr>
          <p:cNvPr id="6" name="Picture 2" descr="D:\учительска\мои док\педрада\фото педради\IMG_7210.jpg"/>
          <p:cNvPicPr>
            <a:picLocks noChangeAspect="1" noChangeArrowheads="1"/>
          </p:cNvPicPr>
          <p:nvPr/>
        </p:nvPicPr>
        <p:blipFill>
          <a:blip r:embed="rId2" cstate="print"/>
          <a:srcRect/>
          <a:stretch>
            <a:fillRect/>
          </a:stretch>
        </p:blipFill>
        <p:spPr bwMode="auto">
          <a:xfrm>
            <a:off x="4139952" y="85539"/>
            <a:ext cx="4917185" cy="3157825"/>
          </a:xfrm>
          <a:prstGeom prst="rect">
            <a:avLst/>
          </a:prstGeom>
          <a:noFill/>
        </p:spPr>
      </p:pic>
      <p:pic>
        <p:nvPicPr>
          <p:cNvPr id="4" name="Picture 3" descr="D:\1\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7867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4282" y="214291"/>
            <a:ext cx="8929718" cy="3386160"/>
          </a:xfrm>
        </p:spPr>
        <p:txBody>
          <a:bodyPr>
            <a:normAutofit fontScale="90000"/>
          </a:bodyPr>
          <a:lstStyle/>
          <a:p>
            <a:r>
              <a:rPr lang="uk-UA" b="1" dirty="0" smtClean="0"/>
              <a:t>                </a:t>
            </a:r>
            <a:r>
              <a:rPr lang="uk-UA" b="1" dirty="0" smtClean="0">
                <a:solidFill>
                  <a:srgbClr val="7030A0"/>
                </a:solidFill>
              </a:rPr>
              <a:t>Завершено діагностичний </a:t>
            </a:r>
            <a:br>
              <a:rPr lang="uk-UA" b="1" dirty="0" smtClean="0">
                <a:solidFill>
                  <a:srgbClr val="7030A0"/>
                </a:solidFill>
              </a:rPr>
            </a:br>
            <a:r>
              <a:rPr lang="uk-UA" b="1" dirty="0" smtClean="0">
                <a:solidFill>
                  <a:srgbClr val="7030A0"/>
                </a:solidFill>
              </a:rPr>
              <a:t>        етап плану реалізації </a:t>
            </a:r>
            <a:br>
              <a:rPr lang="uk-UA" b="1" dirty="0" smtClean="0">
                <a:solidFill>
                  <a:srgbClr val="7030A0"/>
                </a:solidFill>
              </a:rPr>
            </a:br>
            <a:r>
              <a:rPr lang="uk-UA" b="1" dirty="0" smtClean="0">
                <a:solidFill>
                  <a:srgbClr val="7030A0"/>
                </a:solidFill>
              </a:rPr>
              <a:t>науково – методичної проблеми</a:t>
            </a:r>
            <a:r>
              <a:rPr lang="uk-UA" dirty="0" smtClean="0">
                <a:solidFill>
                  <a:srgbClr val="7030A0"/>
                </a:solidFill>
              </a:rPr>
              <a:t> </a:t>
            </a:r>
            <a:r>
              <a:rPr lang="uk-UA" b="1" dirty="0" err="1" smtClean="0">
                <a:solidFill>
                  <a:srgbClr val="7030A0"/>
                </a:solidFill>
              </a:rPr>
              <a:t>Южноукраїнської</a:t>
            </a:r>
            <a:r>
              <a:rPr lang="uk-UA" b="1" dirty="0" smtClean="0">
                <a:solidFill>
                  <a:srgbClr val="7030A0"/>
                </a:solidFill>
              </a:rPr>
              <a:t> гімназії №1 </a:t>
            </a:r>
            <a:br>
              <a:rPr lang="uk-UA" b="1" dirty="0" smtClean="0">
                <a:solidFill>
                  <a:srgbClr val="7030A0"/>
                </a:solidFill>
              </a:rPr>
            </a:br>
            <a:r>
              <a:rPr lang="uk-UA" b="1" dirty="0" smtClean="0">
                <a:solidFill>
                  <a:srgbClr val="7030A0"/>
                </a:solidFill>
              </a:rPr>
              <a:t>на 2014 – 2019 роки</a:t>
            </a:r>
            <a:r>
              <a:rPr lang="ru-RU" b="1" dirty="0" smtClean="0"/>
              <a:t/>
            </a:r>
            <a:br>
              <a:rPr lang="ru-RU" b="1" dirty="0" smtClean="0"/>
            </a:br>
            <a:endParaRPr lang="ru-RU" b="1"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D:\учительска\мои док\потрібні фото\українці\IMG_7353.jpg"/>
          <p:cNvPicPr>
            <a:picLocks noChangeAspect="1" noChangeArrowheads="1"/>
          </p:cNvPicPr>
          <p:nvPr/>
        </p:nvPicPr>
        <p:blipFill>
          <a:blip r:embed="rId3" cstate="print"/>
          <a:srcRect/>
          <a:stretch>
            <a:fillRect/>
          </a:stretch>
        </p:blipFill>
        <p:spPr bwMode="auto">
          <a:xfrm rot="1054951">
            <a:off x="4687635" y="3727446"/>
            <a:ext cx="4572000" cy="2574380"/>
          </a:xfrm>
          <a:prstGeom prst="rect">
            <a:avLst/>
          </a:prstGeom>
          <a:noFill/>
        </p:spPr>
      </p:pic>
      <p:pic>
        <p:nvPicPr>
          <p:cNvPr id="104451" name="Picture 3" descr="D:\учительска\мои док\педрада\фото педради\IMG_7217.jpg"/>
          <p:cNvPicPr>
            <a:picLocks noChangeAspect="1" noChangeArrowheads="1"/>
          </p:cNvPicPr>
          <p:nvPr/>
        </p:nvPicPr>
        <p:blipFill>
          <a:blip r:embed="rId4" cstate="print"/>
          <a:srcRect/>
          <a:stretch>
            <a:fillRect/>
          </a:stretch>
        </p:blipFill>
        <p:spPr bwMode="auto">
          <a:xfrm rot="20946082">
            <a:off x="-8698" y="3449194"/>
            <a:ext cx="5000660" cy="2652387"/>
          </a:xfrm>
          <a:prstGeom prst="rect">
            <a:avLst/>
          </a:prstGeom>
          <a:noFill/>
        </p:spPr>
      </p:pic>
    </p:spTree>
    <p:extLst>
      <p:ext uri="{BB962C8B-B14F-4D97-AF65-F5344CB8AC3E}">
        <p14:creationId xmlns:p14="http://schemas.microsoft.com/office/powerpoint/2010/main" xmlns="" val="3863874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51520" y="1556792"/>
            <a:ext cx="8641104" cy="4401205"/>
          </a:xfrm>
          <a:prstGeom prst="rect">
            <a:avLst/>
          </a:prstGeom>
          <a:noFill/>
          <a:ln>
            <a:noFill/>
          </a:ln>
        </p:spPr>
        <p:txBody>
          <a:bodyPr>
            <a:spAutoFit/>
          </a:bodyPr>
          <a:lstStyle/>
          <a:p>
            <a:pPr algn="ctr">
              <a:defRPr/>
            </a:pPr>
            <a:r>
              <a:rPr lang="uk-UA" sz="4000" b="1" dirty="0">
                <a:solidFill>
                  <a:srgbClr val="7030A0"/>
                </a:solidFill>
                <a:cs typeface="Arial" pitchFamily="34" charset="0"/>
              </a:rPr>
              <a:t>Проблемне питання:</a:t>
            </a:r>
          </a:p>
          <a:p>
            <a:pPr algn="ctr">
              <a:defRPr/>
            </a:pPr>
            <a:r>
              <a:rPr lang="uk-UA" sz="4000" b="1" dirty="0">
                <a:solidFill>
                  <a:srgbClr val="7030A0"/>
                </a:solidFill>
                <a:cs typeface="Arial" pitchFamily="34" charset="0"/>
              </a:rPr>
              <a:t>Від інноваційного змісту освіти, новітніх технологій навчання та креативного вчителя – </a:t>
            </a:r>
          </a:p>
          <a:p>
            <a:pPr algn="ctr">
              <a:defRPr/>
            </a:pPr>
            <a:r>
              <a:rPr lang="uk-UA" sz="4000" b="1" dirty="0">
                <a:solidFill>
                  <a:srgbClr val="7030A0"/>
                </a:solidFill>
                <a:cs typeface="Arial" pitchFamily="34" charset="0"/>
              </a:rPr>
              <a:t>до творчого розвитку та самореалізації учня в сучасному освітньому просторі </a:t>
            </a:r>
          </a:p>
        </p:txBody>
      </p:sp>
      <p:pic>
        <p:nvPicPr>
          <p:cNvPr id="7171"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249293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74638"/>
            <a:ext cx="6543692" cy="1082660"/>
          </a:xfrm>
        </p:spPr>
        <p:txBody>
          <a:bodyPr>
            <a:normAutofit fontScale="90000"/>
          </a:bodyPr>
          <a:lstStyle/>
          <a:p>
            <a:r>
              <a:rPr lang="uk-UA" b="1" dirty="0" smtClean="0">
                <a:solidFill>
                  <a:srgbClr val="7030A0"/>
                </a:solidFill>
              </a:rPr>
              <a:t>Експериментальна робота</a:t>
            </a:r>
            <a:endParaRPr lang="ru-RU" b="1" dirty="0">
              <a:solidFill>
                <a:srgbClr val="7030A0"/>
              </a:solidFill>
            </a:endParaRPr>
          </a:p>
        </p:txBody>
      </p:sp>
      <p:sp>
        <p:nvSpPr>
          <p:cNvPr id="3" name="Содержимое 2"/>
          <p:cNvSpPr>
            <a:spLocks noGrp="1"/>
          </p:cNvSpPr>
          <p:nvPr>
            <p:ph idx="1"/>
          </p:nvPr>
        </p:nvSpPr>
        <p:spPr>
          <a:xfrm>
            <a:off x="214282" y="1357298"/>
            <a:ext cx="8715436" cy="5500702"/>
          </a:xfrm>
        </p:spPr>
        <p:txBody>
          <a:bodyPr>
            <a:normAutofit lnSpcReduction="10000"/>
          </a:bodyPr>
          <a:lstStyle/>
          <a:p>
            <a:pPr algn="just">
              <a:buNone/>
            </a:pPr>
            <a:r>
              <a:rPr lang="uk-UA" b="1" dirty="0" smtClean="0">
                <a:solidFill>
                  <a:srgbClr val="7030A0"/>
                </a:solidFill>
              </a:rPr>
              <a:t>Учителем </a:t>
            </a:r>
            <a:r>
              <a:rPr lang="uk-UA" b="1" dirty="0" smtClean="0">
                <a:solidFill>
                  <a:srgbClr val="FF0000"/>
                </a:solidFill>
              </a:rPr>
              <a:t>музичного мистецтва </a:t>
            </a:r>
            <a:r>
              <a:rPr lang="uk-UA" b="1" dirty="0" err="1" smtClean="0">
                <a:solidFill>
                  <a:srgbClr val="FF0000"/>
                </a:solidFill>
              </a:rPr>
              <a:t>Янкул</a:t>
            </a:r>
            <a:r>
              <a:rPr lang="uk-UA" b="1" dirty="0" smtClean="0">
                <a:solidFill>
                  <a:srgbClr val="FF0000"/>
                </a:solidFill>
              </a:rPr>
              <a:t> Л.В. </a:t>
            </a:r>
            <a:r>
              <a:rPr lang="uk-UA" b="1" dirty="0" smtClean="0">
                <a:solidFill>
                  <a:srgbClr val="7030A0"/>
                </a:solidFill>
              </a:rPr>
              <a:t>у закладі подовжено експеримент регіонального рівня за темою «Упровадження комп’ютерних технологій на уроках художньо – естетичного напряму». </a:t>
            </a:r>
          </a:p>
          <a:p>
            <a:pPr algn="just">
              <a:buNone/>
            </a:pPr>
            <a:r>
              <a:rPr lang="uk-UA" b="1" dirty="0" smtClean="0">
                <a:solidFill>
                  <a:srgbClr val="FF0000"/>
                </a:solidFill>
              </a:rPr>
              <a:t>Учителями Ковальською В.Р. та Дзюбенко Ю.С. </a:t>
            </a:r>
            <a:r>
              <a:rPr lang="uk-UA" b="1" dirty="0" smtClean="0">
                <a:solidFill>
                  <a:srgbClr val="7030A0"/>
                </a:solidFill>
              </a:rPr>
              <a:t>подовжено </a:t>
            </a:r>
            <a:r>
              <a:rPr lang="uk-UA" b="1" dirty="0" err="1" smtClean="0">
                <a:solidFill>
                  <a:srgbClr val="7030A0"/>
                </a:solidFill>
              </a:rPr>
              <a:t>дослідницько</a:t>
            </a:r>
            <a:r>
              <a:rPr lang="uk-UA" b="1" dirty="0" smtClean="0">
                <a:solidFill>
                  <a:srgbClr val="7030A0"/>
                </a:solidFill>
              </a:rPr>
              <a:t> – експериментальну роботу по впровадженню фінансової грамотності у </a:t>
            </a:r>
            <a:r>
              <a:rPr lang="uk-UA" b="1" dirty="0" err="1" smtClean="0">
                <a:solidFill>
                  <a:srgbClr val="7030A0"/>
                </a:solidFill>
              </a:rPr>
              <a:t>навчально</a:t>
            </a:r>
            <a:r>
              <a:rPr lang="uk-UA" b="1" dirty="0" smtClean="0">
                <a:solidFill>
                  <a:srgbClr val="7030A0"/>
                </a:solidFill>
              </a:rPr>
              <a:t> – виховний процес . </a:t>
            </a:r>
            <a:endParaRPr lang="ru-RU" b="1" dirty="0" smtClean="0">
              <a:solidFill>
                <a:srgbClr val="7030A0"/>
              </a:solidFill>
            </a:endParaRPr>
          </a:p>
          <a:p>
            <a:endParaRPr lang="ru-RU" sz="2000"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681288"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82514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2976" y="0"/>
            <a:ext cx="8229600" cy="1143000"/>
          </a:xfrm>
        </p:spPr>
        <p:txBody>
          <a:bodyPr/>
          <a:lstStyle/>
          <a:p>
            <a:r>
              <a:rPr lang="ru-RU" b="1" dirty="0" err="1" smtClean="0">
                <a:solidFill>
                  <a:srgbClr val="7030A0"/>
                </a:solidFill>
              </a:rPr>
              <a:t>Міські</a:t>
            </a:r>
            <a:r>
              <a:rPr lang="ru-RU" b="1" dirty="0" smtClean="0">
                <a:solidFill>
                  <a:srgbClr val="7030A0"/>
                </a:solidFill>
              </a:rPr>
              <a:t> </a:t>
            </a:r>
            <a:r>
              <a:rPr lang="ru-RU" b="1" dirty="0" err="1" smtClean="0">
                <a:solidFill>
                  <a:srgbClr val="7030A0"/>
                </a:solidFill>
              </a:rPr>
              <a:t>семінари</a:t>
            </a:r>
            <a:endParaRPr lang="ru-RU" b="1" dirty="0">
              <a:solidFill>
                <a:srgbClr val="7030A0"/>
              </a:solidFill>
            </a:endParaRPr>
          </a:p>
        </p:txBody>
      </p:sp>
      <p:sp>
        <p:nvSpPr>
          <p:cNvPr id="3" name="Содержимое 2"/>
          <p:cNvSpPr>
            <a:spLocks noGrp="1"/>
          </p:cNvSpPr>
          <p:nvPr>
            <p:ph idx="1"/>
          </p:nvPr>
        </p:nvSpPr>
        <p:spPr>
          <a:xfrm>
            <a:off x="0" y="1214422"/>
            <a:ext cx="9144000" cy="5429288"/>
          </a:xfrm>
        </p:spPr>
        <p:txBody>
          <a:bodyPr>
            <a:normAutofit fontScale="92500" lnSpcReduction="20000"/>
          </a:bodyPr>
          <a:lstStyle/>
          <a:p>
            <a:r>
              <a:rPr lang="uk-UA" b="1" dirty="0" smtClean="0">
                <a:solidFill>
                  <a:srgbClr val="7030A0"/>
                </a:solidFill>
              </a:rPr>
              <a:t>У листопаді 2014 р. на базі </a:t>
            </a:r>
            <a:r>
              <a:rPr lang="uk-UA" b="1" dirty="0" err="1" smtClean="0">
                <a:solidFill>
                  <a:srgbClr val="7030A0"/>
                </a:solidFill>
              </a:rPr>
              <a:t>Южноукраїнської</a:t>
            </a:r>
            <a:r>
              <a:rPr lang="uk-UA" b="1" dirty="0" smtClean="0">
                <a:solidFill>
                  <a:srgbClr val="7030A0"/>
                </a:solidFill>
              </a:rPr>
              <a:t> гімназії №1 </a:t>
            </a:r>
            <a:r>
              <a:rPr lang="uk-UA" b="1" dirty="0" smtClean="0">
                <a:solidFill>
                  <a:srgbClr val="FF0000"/>
                </a:solidFill>
              </a:rPr>
              <a:t>учитель німецької мови </a:t>
            </a:r>
            <a:r>
              <a:rPr lang="uk-UA" b="1" dirty="0" err="1" smtClean="0">
                <a:solidFill>
                  <a:srgbClr val="FF0000"/>
                </a:solidFill>
              </a:rPr>
              <a:t>Трачук</a:t>
            </a:r>
            <a:r>
              <a:rPr lang="uk-UA" b="1" dirty="0" smtClean="0">
                <a:solidFill>
                  <a:srgbClr val="FF0000"/>
                </a:solidFill>
              </a:rPr>
              <a:t> Ю.В. </a:t>
            </a:r>
            <a:r>
              <a:rPr lang="uk-UA" b="1" dirty="0" smtClean="0">
                <a:solidFill>
                  <a:srgbClr val="7030A0"/>
                </a:solidFill>
              </a:rPr>
              <a:t>провела </a:t>
            </a:r>
            <a:r>
              <a:rPr lang="uk-UA" b="1" dirty="0" smtClean="0">
                <a:solidFill>
                  <a:srgbClr val="FF0000"/>
                </a:solidFill>
              </a:rPr>
              <a:t>міський семінар – практикум </a:t>
            </a:r>
            <a:r>
              <a:rPr lang="uk-UA" b="1" dirty="0" smtClean="0">
                <a:solidFill>
                  <a:srgbClr val="7030A0"/>
                </a:solidFill>
              </a:rPr>
              <a:t>та показала відкритий урок у 2(6)-Б класі за темою «Мій будинок. </a:t>
            </a:r>
            <a:r>
              <a:rPr lang="ru-RU" b="1" dirty="0" smtClean="0">
                <a:solidFill>
                  <a:srgbClr val="7030A0"/>
                </a:solidFill>
              </a:rPr>
              <a:t>Моя квартира».</a:t>
            </a:r>
          </a:p>
          <a:p>
            <a:r>
              <a:rPr lang="uk-UA" b="1" dirty="0" smtClean="0">
                <a:solidFill>
                  <a:srgbClr val="7030A0"/>
                </a:solidFill>
              </a:rPr>
              <a:t> </a:t>
            </a:r>
            <a:r>
              <a:rPr lang="uk-UA" b="1" dirty="0" smtClean="0">
                <a:solidFill>
                  <a:srgbClr val="FF0000"/>
                </a:solidFill>
              </a:rPr>
              <a:t>Учителі англійської мови Лазаренко А.А. та </a:t>
            </a:r>
            <a:r>
              <a:rPr lang="uk-UA" b="1" dirty="0" err="1" smtClean="0">
                <a:solidFill>
                  <a:srgbClr val="FF0000"/>
                </a:solidFill>
              </a:rPr>
              <a:t>Пелюх</a:t>
            </a:r>
            <a:r>
              <a:rPr lang="uk-UA" b="1" dirty="0" smtClean="0">
                <a:solidFill>
                  <a:srgbClr val="FF0000"/>
                </a:solidFill>
              </a:rPr>
              <a:t> Ю.Ю. </a:t>
            </a:r>
            <a:r>
              <a:rPr lang="uk-UA" b="1" dirty="0" smtClean="0">
                <a:solidFill>
                  <a:srgbClr val="7030A0"/>
                </a:solidFill>
              </a:rPr>
              <a:t> підготували </a:t>
            </a:r>
            <a:r>
              <a:rPr lang="uk-UA" b="1" dirty="0" smtClean="0">
                <a:solidFill>
                  <a:srgbClr val="FF0000"/>
                </a:solidFill>
              </a:rPr>
              <a:t>міський мовленнєвий семінар-практикум</a:t>
            </a:r>
            <a:r>
              <a:rPr lang="uk-UA" b="1" dirty="0" smtClean="0">
                <a:solidFill>
                  <a:srgbClr val="7030A0"/>
                </a:solidFill>
              </a:rPr>
              <a:t> «Використання інтерактивних засобів у формуванні іншомовної компетенції учнів шляхом активізації граматичних структур з реченнями умовного типу». </a:t>
            </a:r>
            <a:r>
              <a:rPr lang="uk-UA" b="1" dirty="0" err="1" smtClean="0">
                <a:solidFill>
                  <a:srgbClr val="FF0000"/>
                </a:solidFill>
              </a:rPr>
              <a:t>Бінюк</a:t>
            </a:r>
            <a:r>
              <a:rPr lang="uk-UA" b="1" dirty="0" smtClean="0">
                <a:solidFill>
                  <a:srgbClr val="FF0000"/>
                </a:solidFill>
              </a:rPr>
              <a:t> І.Ю. </a:t>
            </a:r>
            <a:r>
              <a:rPr lang="uk-UA" b="1" dirty="0" smtClean="0">
                <a:solidFill>
                  <a:srgbClr val="7030A0"/>
                </a:solidFill>
              </a:rPr>
              <a:t>провела відкритий урок у 2 – А класі на тему «Харчування». </a:t>
            </a:r>
            <a:endParaRPr lang="ru-RU" b="1" dirty="0" smtClean="0">
              <a:solidFill>
                <a:srgbClr val="7030A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681288"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0292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794" y="0"/>
            <a:ext cx="8229600" cy="1357290"/>
          </a:xfrm>
        </p:spPr>
        <p:txBody>
          <a:bodyPr/>
          <a:lstStyle/>
          <a:p>
            <a:r>
              <a:rPr lang="uk-UA" b="1" dirty="0" smtClean="0">
                <a:solidFill>
                  <a:srgbClr val="7030A0"/>
                </a:solidFill>
              </a:rPr>
              <a:t>Міжрайонний семінар</a:t>
            </a:r>
            <a:endParaRPr lang="ru-RU" b="1" dirty="0">
              <a:solidFill>
                <a:srgbClr val="7030A0"/>
              </a:solidFill>
            </a:endParaRPr>
          </a:p>
        </p:txBody>
      </p:sp>
      <p:sp>
        <p:nvSpPr>
          <p:cNvPr id="3" name="Содержимое 2"/>
          <p:cNvSpPr>
            <a:spLocks noGrp="1"/>
          </p:cNvSpPr>
          <p:nvPr>
            <p:ph idx="1"/>
          </p:nvPr>
        </p:nvSpPr>
        <p:spPr>
          <a:xfrm>
            <a:off x="0" y="1600200"/>
            <a:ext cx="9144000" cy="5257800"/>
          </a:xfrm>
        </p:spPr>
        <p:txBody>
          <a:bodyPr>
            <a:normAutofit/>
          </a:bodyPr>
          <a:lstStyle/>
          <a:p>
            <a:pPr algn="just">
              <a:buNone/>
            </a:pPr>
            <a:r>
              <a:rPr lang="uk-UA" dirty="0" smtClean="0">
                <a:solidFill>
                  <a:srgbClr val="7030A0"/>
                </a:solidFill>
              </a:rPr>
              <a:t>             </a:t>
            </a:r>
            <a:r>
              <a:rPr lang="uk-UA" b="1" dirty="0" smtClean="0">
                <a:solidFill>
                  <a:srgbClr val="7030A0"/>
                </a:solidFill>
              </a:rPr>
              <a:t>У березні проводився міжрайонний семінар на тему: </a:t>
            </a:r>
            <a:r>
              <a:rPr lang="uk-UA" b="1" dirty="0" smtClean="0">
                <a:solidFill>
                  <a:srgbClr val="FF0000"/>
                </a:solidFill>
              </a:rPr>
              <a:t>«</a:t>
            </a:r>
            <a:r>
              <a:rPr lang="uk-UA" b="1" dirty="0" err="1" smtClean="0">
                <a:solidFill>
                  <a:srgbClr val="FF0000"/>
                </a:solidFill>
              </a:rPr>
              <a:t>Акмеологічний</a:t>
            </a:r>
            <a:r>
              <a:rPr lang="uk-UA" b="1" dirty="0" smtClean="0">
                <a:solidFill>
                  <a:srgbClr val="FF0000"/>
                </a:solidFill>
              </a:rPr>
              <a:t> підхід до формування творчої особистості учня на уроках української мови і літератури», </a:t>
            </a:r>
            <a:r>
              <a:rPr lang="uk-UA" b="1" dirty="0" smtClean="0">
                <a:solidFill>
                  <a:srgbClr val="7030A0"/>
                </a:solidFill>
              </a:rPr>
              <a:t>у рамках якого </a:t>
            </a:r>
            <a:r>
              <a:rPr lang="uk-UA" b="1" dirty="0" smtClean="0">
                <a:solidFill>
                  <a:srgbClr val="FF0000"/>
                </a:solidFill>
              </a:rPr>
              <a:t>учитель української мови і літератури </a:t>
            </a:r>
            <a:r>
              <a:rPr lang="uk-UA" b="1" dirty="0" err="1" smtClean="0">
                <a:solidFill>
                  <a:srgbClr val="FF0000"/>
                </a:solidFill>
              </a:rPr>
              <a:t>Куковицька</a:t>
            </a:r>
            <a:r>
              <a:rPr lang="uk-UA" b="1" dirty="0" smtClean="0">
                <a:solidFill>
                  <a:srgbClr val="FF0000"/>
                </a:solidFill>
              </a:rPr>
              <a:t> А. Я. </a:t>
            </a:r>
            <a:r>
              <a:rPr lang="uk-UA" b="1" dirty="0" smtClean="0">
                <a:solidFill>
                  <a:srgbClr val="7030A0"/>
                </a:solidFill>
              </a:rPr>
              <a:t>провела відкритий урок з літератури рідного краю «Микола Вінграновський -  поет, прозаїк, актор, сценарист,режисер - «Божий дар» української літератури»</a:t>
            </a:r>
            <a:endParaRPr lang="ru-RU" b="1" dirty="0" smtClean="0">
              <a:solidFill>
                <a:srgbClr val="7030A0"/>
              </a:solidFill>
            </a:endParaRPr>
          </a:p>
          <a:p>
            <a:endParaRPr lang="ru-RU" b="1"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85984"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54397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332656"/>
            <a:ext cx="8517632" cy="6381328"/>
          </a:xfrm>
        </p:spPr>
        <p:txBody>
          <a:bodyPr>
            <a:noAutofit/>
          </a:bodyPr>
          <a:lstStyle/>
          <a:p>
            <a:pPr marL="0" indent="0" algn="ctr">
              <a:buNone/>
            </a:pPr>
            <a:r>
              <a:rPr lang="uk-UA" b="1" dirty="0">
                <a:solidFill>
                  <a:srgbClr val="7030A0"/>
                </a:solidFill>
              </a:rPr>
              <a:t>З метою подальшого утвердження відкритої і демократичної </a:t>
            </a:r>
            <a:r>
              <a:rPr lang="uk-UA" b="1" dirty="0" smtClean="0">
                <a:solidFill>
                  <a:srgbClr val="7030A0"/>
                </a:solidFill>
              </a:rPr>
              <a:t>державно-громадської </a:t>
            </a:r>
            <a:r>
              <a:rPr lang="uk-UA" b="1" dirty="0">
                <a:solidFill>
                  <a:srgbClr val="7030A0"/>
                </a:solidFill>
              </a:rPr>
              <a:t>системи управління освітою, поєднання державного і </a:t>
            </a:r>
            <a:r>
              <a:rPr lang="uk-UA" b="1" dirty="0" smtClean="0">
                <a:solidFill>
                  <a:srgbClr val="7030A0"/>
                </a:solidFill>
              </a:rPr>
              <a:t>громадського </a:t>
            </a:r>
            <a:r>
              <a:rPr lang="uk-UA" b="1" dirty="0">
                <a:solidFill>
                  <a:srgbClr val="7030A0"/>
                </a:solidFill>
              </a:rPr>
              <a:t>контролю за прозорістю прийняття й виконання управлінських рішень наказом № 55 МОН України від 28.01.2005 р. запроваджено щорічно по завершенню навчального року керівникам загальноосвітніх навчальних закладів звітувати перед педагогічним колективом, батьківським комітетом, радою школи про виконану роботу за рік на спільному їх засіданні.</a:t>
            </a:r>
            <a:endParaRPr lang="ru-RU" b="1" dirty="0">
              <a:solidFill>
                <a:srgbClr val="7030A0"/>
              </a:solidFill>
            </a:endParaRPr>
          </a:p>
          <a:p>
            <a:pPr algn="ctr"/>
            <a:endParaRPr lang="ru-RU" b="1" dirty="0">
              <a:solidFill>
                <a:srgbClr val="7030A0"/>
              </a:solidFill>
            </a:endParaRPr>
          </a:p>
        </p:txBody>
      </p:sp>
    </p:spTree>
    <p:extLst>
      <p:ext uri="{BB962C8B-B14F-4D97-AF65-F5344CB8AC3E}">
        <p14:creationId xmlns:p14="http://schemas.microsoft.com/office/powerpoint/2010/main" xmlns="" val="2479759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D:\учительска\мои док\потрібні фото\семінар\IMG_7636.jpg"/>
          <p:cNvPicPr>
            <a:picLocks noChangeAspect="1" noChangeArrowheads="1"/>
          </p:cNvPicPr>
          <p:nvPr/>
        </p:nvPicPr>
        <p:blipFill>
          <a:blip r:embed="rId2" cstate="print"/>
          <a:srcRect/>
          <a:stretch>
            <a:fillRect/>
          </a:stretch>
        </p:blipFill>
        <p:spPr bwMode="auto">
          <a:xfrm>
            <a:off x="3214646" y="0"/>
            <a:ext cx="5929354" cy="3286124"/>
          </a:xfrm>
          <a:prstGeom prst="rect">
            <a:avLst/>
          </a:prstGeom>
          <a:noFill/>
        </p:spPr>
      </p:pic>
      <p:pic>
        <p:nvPicPr>
          <p:cNvPr id="139267" name="Picture 3" descr="D:\учительска\мои док\потрібні фото\семінар\IMG_7663.jpg"/>
          <p:cNvPicPr>
            <a:picLocks noGrp="1" noChangeAspect="1" noChangeArrowheads="1"/>
          </p:cNvPicPr>
          <p:nvPr>
            <p:ph idx="1"/>
          </p:nvPr>
        </p:nvPicPr>
        <p:blipFill>
          <a:blip r:embed="rId3" cstate="print"/>
          <a:srcRect/>
          <a:stretch>
            <a:fillRect/>
          </a:stretch>
        </p:blipFill>
        <p:spPr bwMode="auto">
          <a:xfrm>
            <a:off x="3143240" y="3357562"/>
            <a:ext cx="6000760" cy="3311517"/>
          </a:xfrm>
          <a:prstGeom prst="rect">
            <a:avLst/>
          </a:prstGeom>
          <a:noFill/>
        </p:spPr>
      </p:pic>
      <p:pic>
        <p:nvPicPr>
          <p:cNvPr id="139268" name="Picture 4" descr="D:\учительска\мои док\потрібні фото\семінар\IMG_7657.jpg"/>
          <p:cNvPicPr>
            <a:picLocks noChangeAspect="1" noChangeArrowheads="1"/>
          </p:cNvPicPr>
          <p:nvPr/>
        </p:nvPicPr>
        <p:blipFill>
          <a:blip r:embed="rId4" cstate="print"/>
          <a:srcRect/>
          <a:stretch>
            <a:fillRect/>
          </a:stretch>
        </p:blipFill>
        <p:spPr bwMode="auto">
          <a:xfrm>
            <a:off x="0" y="1357297"/>
            <a:ext cx="3214677" cy="5500703"/>
          </a:xfrm>
          <a:prstGeom prst="rect">
            <a:avLst/>
          </a:prstGeom>
          <a:noFill/>
        </p:spPr>
      </p:pic>
      <p:pic>
        <p:nvPicPr>
          <p:cNvPr id="7" name="Picture 3" descr="D:\1\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
            <a:ext cx="2928926" cy="1214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63690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686800" cy="1142984"/>
          </a:xfrm>
        </p:spPr>
        <p:txBody>
          <a:bodyPr>
            <a:normAutofit fontScale="90000"/>
          </a:bodyPr>
          <a:lstStyle/>
          <a:p>
            <a:r>
              <a:rPr lang="uk-UA" b="1" dirty="0" smtClean="0">
                <a:solidFill>
                  <a:srgbClr val="7030A0"/>
                </a:solidFill>
              </a:rPr>
              <a:t>Апробація навчальної літератури</a:t>
            </a:r>
            <a:endParaRPr lang="ru-RU" b="1" dirty="0">
              <a:solidFill>
                <a:srgbClr val="7030A0"/>
              </a:solidFill>
            </a:endParaRPr>
          </a:p>
        </p:txBody>
      </p:sp>
      <p:sp>
        <p:nvSpPr>
          <p:cNvPr id="3" name="Содержимое 2"/>
          <p:cNvSpPr>
            <a:spLocks noGrp="1"/>
          </p:cNvSpPr>
          <p:nvPr>
            <p:ph idx="1"/>
          </p:nvPr>
        </p:nvSpPr>
        <p:spPr>
          <a:xfrm>
            <a:off x="0" y="1285860"/>
            <a:ext cx="9144000" cy="5572140"/>
          </a:xfrm>
        </p:spPr>
        <p:txBody>
          <a:bodyPr>
            <a:normAutofit/>
          </a:bodyPr>
          <a:lstStyle/>
          <a:p>
            <a:r>
              <a:rPr lang="uk-UA" dirty="0" smtClean="0"/>
              <a:t> </a:t>
            </a:r>
            <a:r>
              <a:rPr lang="uk-UA" b="1" dirty="0" smtClean="0">
                <a:solidFill>
                  <a:srgbClr val="7030A0"/>
                </a:solidFill>
              </a:rPr>
              <a:t>Учитель </a:t>
            </a:r>
            <a:r>
              <a:rPr lang="uk-UA" b="1" dirty="0" err="1" smtClean="0">
                <a:solidFill>
                  <a:srgbClr val="FF0000"/>
                </a:solidFill>
              </a:rPr>
              <a:t>Куковицька</a:t>
            </a:r>
            <a:r>
              <a:rPr lang="uk-UA" b="1" dirty="0" smtClean="0">
                <a:solidFill>
                  <a:srgbClr val="FF0000"/>
                </a:solidFill>
              </a:rPr>
              <a:t> А.Я.</a:t>
            </a:r>
            <a:r>
              <a:rPr lang="uk-UA" b="1" dirty="0" smtClean="0">
                <a:solidFill>
                  <a:srgbClr val="7030A0"/>
                </a:solidFill>
              </a:rPr>
              <a:t> проводила апробацію підручника </a:t>
            </a:r>
            <a:r>
              <a:rPr lang="uk-UA" b="1" dirty="0" smtClean="0">
                <a:solidFill>
                  <a:srgbClr val="FF0000"/>
                </a:solidFill>
              </a:rPr>
              <a:t>«Українська мова» </a:t>
            </a:r>
            <a:r>
              <a:rPr lang="uk-UA" b="1" dirty="0" smtClean="0">
                <a:solidFill>
                  <a:srgbClr val="7030A0"/>
                </a:solidFill>
              </a:rPr>
              <a:t>( автори Заболотний О.В, Заболотний В.В.), </a:t>
            </a:r>
          </a:p>
          <a:p>
            <a:r>
              <a:rPr lang="uk-UA" b="1" dirty="0" smtClean="0">
                <a:solidFill>
                  <a:srgbClr val="7030A0"/>
                </a:solidFill>
              </a:rPr>
              <a:t>учитель </a:t>
            </a:r>
            <a:r>
              <a:rPr lang="uk-UA" b="1" dirty="0" smtClean="0">
                <a:solidFill>
                  <a:srgbClr val="FF0000"/>
                </a:solidFill>
              </a:rPr>
              <a:t>Ткаченко Р.О. </a:t>
            </a:r>
            <a:r>
              <a:rPr lang="uk-UA" b="1" dirty="0" smtClean="0">
                <a:solidFill>
                  <a:srgbClr val="7030A0"/>
                </a:solidFill>
              </a:rPr>
              <a:t>проводила апробацію підручника </a:t>
            </a:r>
            <a:r>
              <a:rPr lang="uk-UA" b="1" dirty="0" smtClean="0">
                <a:solidFill>
                  <a:srgbClr val="FF0000"/>
                </a:solidFill>
              </a:rPr>
              <a:t>«Природознавство» </a:t>
            </a:r>
            <a:r>
              <a:rPr lang="uk-UA" b="1" dirty="0" smtClean="0">
                <a:solidFill>
                  <a:srgbClr val="7030A0"/>
                </a:solidFill>
              </a:rPr>
              <a:t>( автори Ярошенко О.Г., Бойко В.М.) для 1 (5) класів. </a:t>
            </a:r>
          </a:p>
          <a:p>
            <a:pPr>
              <a:buNone/>
            </a:pPr>
            <a:r>
              <a:rPr lang="uk-UA" sz="3600" b="1" dirty="0" smtClean="0">
                <a:solidFill>
                  <a:srgbClr val="7030A0"/>
                </a:solidFill>
              </a:rPr>
              <a:t>              За результатами апробації підготовлені узагальнюючі матеріали. заповнені анкети вчителем,  учнями та батьками. </a:t>
            </a:r>
            <a:endParaRPr lang="ru-RU" sz="3600" b="1" dirty="0" smtClean="0">
              <a:solidFill>
                <a:srgbClr val="7030A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85984"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9760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8258204" cy="1143000"/>
          </a:xfrm>
        </p:spPr>
        <p:txBody>
          <a:bodyPr>
            <a:normAutofit fontScale="90000"/>
          </a:bodyPr>
          <a:lstStyle/>
          <a:p>
            <a:r>
              <a:rPr lang="uk-UA" b="1" dirty="0" smtClean="0">
                <a:solidFill>
                  <a:srgbClr val="7030A0"/>
                </a:solidFill>
              </a:rPr>
              <a:t>Моніторингові дослідження якості підручників для 1 (5) – х класів</a:t>
            </a:r>
            <a:endParaRPr lang="ru-RU" b="1" dirty="0">
              <a:solidFill>
                <a:srgbClr val="7030A0"/>
              </a:solidFill>
            </a:endParaRPr>
          </a:p>
        </p:txBody>
      </p:sp>
      <p:sp>
        <p:nvSpPr>
          <p:cNvPr id="3" name="Содержимое 2"/>
          <p:cNvSpPr>
            <a:spLocks noGrp="1"/>
          </p:cNvSpPr>
          <p:nvPr>
            <p:ph idx="1"/>
          </p:nvPr>
        </p:nvSpPr>
        <p:spPr>
          <a:xfrm>
            <a:off x="0" y="1600200"/>
            <a:ext cx="9144000" cy="5257800"/>
          </a:xfrm>
        </p:spPr>
        <p:txBody>
          <a:bodyPr>
            <a:normAutofit fontScale="77500" lnSpcReduction="20000"/>
          </a:bodyPr>
          <a:lstStyle/>
          <a:p>
            <a:r>
              <a:rPr lang="uk-UA" b="1" dirty="0" err="1" smtClean="0">
                <a:solidFill>
                  <a:srgbClr val="FF0000"/>
                </a:solidFill>
              </a:rPr>
              <a:t>Куковицька</a:t>
            </a:r>
            <a:r>
              <a:rPr lang="uk-UA" b="1" dirty="0" smtClean="0">
                <a:solidFill>
                  <a:srgbClr val="FF0000"/>
                </a:solidFill>
              </a:rPr>
              <a:t> А.Я., </a:t>
            </a:r>
            <a:r>
              <a:rPr lang="uk-UA" b="1" dirty="0" smtClean="0">
                <a:solidFill>
                  <a:srgbClr val="7030A0"/>
                </a:solidFill>
              </a:rPr>
              <a:t>«Українська мова»,   </a:t>
            </a:r>
            <a:r>
              <a:rPr lang="ru-RU" b="1" dirty="0" err="1" smtClean="0">
                <a:solidFill>
                  <a:srgbClr val="7030A0"/>
                </a:solidFill>
              </a:rPr>
              <a:t>Заболотний</a:t>
            </a:r>
            <a:r>
              <a:rPr lang="ru-RU" b="1" dirty="0" smtClean="0">
                <a:solidFill>
                  <a:srgbClr val="7030A0"/>
                </a:solidFill>
              </a:rPr>
              <a:t> О. В., </a:t>
            </a:r>
            <a:r>
              <a:rPr lang="ru-RU" b="1" dirty="0" err="1" smtClean="0">
                <a:solidFill>
                  <a:srgbClr val="7030A0"/>
                </a:solidFill>
              </a:rPr>
              <a:t>Заболотний</a:t>
            </a:r>
            <a:r>
              <a:rPr lang="ru-RU" b="1" dirty="0" smtClean="0">
                <a:solidFill>
                  <a:srgbClr val="7030A0"/>
                </a:solidFill>
              </a:rPr>
              <a:t> В. В. </a:t>
            </a:r>
            <a:r>
              <a:rPr lang="uk-UA" b="1" dirty="0" smtClean="0">
                <a:solidFill>
                  <a:srgbClr val="7030A0"/>
                </a:solidFill>
              </a:rPr>
              <a:t>,</a:t>
            </a:r>
            <a:r>
              <a:rPr lang="ru-RU" b="1" dirty="0" smtClean="0">
                <a:solidFill>
                  <a:srgbClr val="7030A0"/>
                </a:solidFill>
              </a:rPr>
              <a:t>«Генеза»</a:t>
            </a:r>
            <a:r>
              <a:rPr lang="uk-UA" b="1" dirty="0" smtClean="0">
                <a:solidFill>
                  <a:srgbClr val="7030A0"/>
                </a:solidFill>
              </a:rPr>
              <a:t>, 2013;</a:t>
            </a:r>
          </a:p>
          <a:p>
            <a:r>
              <a:rPr lang="uk-UA" b="1" dirty="0" smtClean="0">
                <a:solidFill>
                  <a:srgbClr val="FF0000"/>
                </a:solidFill>
              </a:rPr>
              <a:t>Юрченко З.М., </a:t>
            </a:r>
            <a:r>
              <a:rPr lang="uk-UA" b="1" dirty="0" smtClean="0">
                <a:solidFill>
                  <a:srgbClr val="7030A0"/>
                </a:solidFill>
              </a:rPr>
              <a:t>- «</a:t>
            </a:r>
            <a:r>
              <a:rPr lang="ru-RU" b="1" dirty="0" err="1" smtClean="0">
                <a:solidFill>
                  <a:srgbClr val="7030A0"/>
                </a:solidFill>
              </a:rPr>
              <a:t>Французька</a:t>
            </a:r>
            <a:r>
              <a:rPr lang="ru-RU" b="1" dirty="0" smtClean="0">
                <a:solidFill>
                  <a:srgbClr val="7030A0"/>
                </a:solidFill>
              </a:rPr>
              <a:t> </a:t>
            </a:r>
            <a:r>
              <a:rPr lang="ru-RU" b="1" dirty="0" err="1" smtClean="0">
                <a:solidFill>
                  <a:srgbClr val="7030A0"/>
                </a:solidFill>
              </a:rPr>
              <a:t>мова</a:t>
            </a:r>
            <a:r>
              <a:rPr lang="uk-UA" b="1" dirty="0" smtClean="0">
                <a:solidFill>
                  <a:srgbClr val="7030A0"/>
                </a:solidFill>
              </a:rPr>
              <a:t>»</a:t>
            </a:r>
            <a:r>
              <a:rPr lang="ru-RU" b="1" dirty="0" smtClean="0">
                <a:solidFill>
                  <a:srgbClr val="7030A0"/>
                </a:solidFill>
              </a:rPr>
              <a:t> (1-й </a:t>
            </a:r>
            <a:r>
              <a:rPr lang="ru-RU" b="1" dirty="0" err="1" smtClean="0">
                <a:solidFill>
                  <a:srgbClr val="7030A0"/>
                </a:solidFill>
              </a:rPr>
              <a:t>рік</a:t>
            </a:r>
            <a:r>
              <a:rPr lang="ru-RU" b="1" dirty="0" smtClean="0">
                <a:solidFill>
                  <a:srgbClr val="7030A0"/>
                </a:solidFill>
              </a:rPr>
              <a:t> </a:t>
            </a:r>
            <a:r>
              <a:rPr lang="ru-RU" b="1" dirty="0" err="1" smtClean="0">
                <a:solidFill>
                  <a:srgbClr val="7030A0"/>
                </a:solidFill>
              </a:rPr>
              <a:t>навчання</a:t>
            </a:r>
            <a:r>
              <a:rPr lang="ru-RU" b="1" dirty="0" smtClean="0">
                <a:solidFill>
                  <a:srgbClr val="7030A0"/>
                </a:solidFill>
              </a:rPr>
              <a:t>)</a:t>
            </a:r>
            <a:r>
              <a:rPr lang="uk-UA" b="1" dirty="0" smtClean="0">
                <a:solidFill>
                  <a:srgbClr val="7030A0"/>
                </a:solidFill>
              </a:rPr>
              <a:t>, </a:t>
            </a:r>
            <a:r>
              <a:rPr lang="ru-RU" b="1" dirty="0" err="1" smtClean="0">
                <a:solidFill>
                  <a:srgbClr val="7030A0"/>
                </a:solidFill>
              </a:rPr>
              <a:t>Клименко</a:t>
            </a:r>
            <a:r>
              <a:rPr lang="ru-RU" b="1" dirty="0" smtClean="0">
                <a:solidFill>
                  <a:srgbClr val="7030A0"/>
                </a:solidFill>
              </a:rPr>
              <a:t> Ю. М.</a:t>
            </a:r>
            <a:r>
              <a:rPr lang="uk-UA" b="1" dirty="0" smtClean="0">
                <a:solidFill>
                  <a:srgbClr val="7030A0"/>
                </a:solidFill>
              </a:rPr>
              <a:t>;</a:t>
            </a:r>
          </a:p>
          <a:p>
            <a:r>
              <a:rPr lang="uk-UA" b="1" dirty="0" smtClean="0">
                <a:solidFill>
                  <a:srgbClr val="7030A0"/>
                </a:solidFill>
              </a:rPr>
              <a:t> </a:t>
            </a:r>
            <a:r>
              <a:rPr lang="uk-UA" b="1" dirty="0" smtClean="0">
                <a:solidFill>
                  <a:srgbClr val="FF0000"/>
                </a:solidFill>
              </a:rPr>
              <a:t>Ткаченко Р.О., </a:t>
            </a:r>
            <a:r>
              <a:rPr lang="uk-UA" b="1" dirty="0" smtClean="0">
                <a:solidFill>
                  <a:srgbClr val="7030A0"/>
                </a:solidFill>
              </a:rPr>
              <a:t>«</a:t>
            </a:r>
            <a:r>
              <a:rPr lang="ru-RU" b="1" dirty="0" err="1" smtClean="0">
                <a:solidFill>
                  <a:srgbClr val="7030A0"/>
                </a:solidFill>
              </a:rPr>
              <a:t>Природознавство</a:t>
            </a:r>
            <a:r>
              <a:rPr lang="uk-UA" b="1" dirty="0" smtClean="0">
                <a:solidFill>
                  <a:srgbClr val="7030A0"/>
                </a:solidFill>
              </a:rPr>
              <a:t>», </a:t>
            </a:r>
            <a:r>
              <a:rPr lang="ru-RU" b="1" dirty="0" smtClean="0">
                <a:solidFill>
                  <a:srgbClr val="7030A0"/>
                </a:solidFill>
              </a:rPr>
              <a:t>Ярошенко О. Г, Бойко В. М.</a:t>
            </a:r>
            <a:r>
              <a:rPr lang="uk-UA" b="1" dirty="0" smtClean="0">
                <a:solidFill>
                  <a:srgbClr val="7030A0"/>
                </a:solidFill>
              </a:rPr>
              <a:t>, </a:t>
            </a:r>
            <a:r>
              <a:rPr lang="ru-RU" b="1" dirty="0" smtClean="0">
                <a:solidFill>
                  <a:srgbClr val="7030A0"/>
                </a:solidFill>
              </a:rPr>
              <a:t>«С</a:t>
            </a:r>
            <a:r>
              <a:rPr lang="uk-UA" b="1" dirty="0" smtClean="0">
                <a:solidFill>
                  <a:srgbClr val="7030A0"/>
                </a:solidFill>
              </a:rPr>
              <a:t>в</a:t>
            </a:r>
            <a:r>
              <a:rPr lang="ru-RU" b="1" dirty="0" err="1" smtClean="0">
                <a:solidFill>
                  <a:srgbClr val="7030A0"/>
                </a:solidFill>
              </a:rPr>
              <a:t>іточ</a:t>
            </a:r>
            <a:r>
              <a:rPr lang="ru-RU" b="1" dirty="0" smtClean="0">
                <a:solidFill>
                  <a:srgbClr val="7030A0"/>
                </a:solidFill>
              </a:rPr>
              <a:t>»</a:t>
            </a:r>
            <a:r>
              <a:rPr lang="uk-UA" b="1" dirty="0" smtClean="0">
                <a:solidFill>
                  <a:srgbClr val="7030A0"/>
                </a:solidFill>
              </a:rPr>
              <a:t>, 2013;</a:t>
            </a:r>
          </a:p>
          <a:p>
            <a:r>
              <a:rPr lang="uk-UA" b="1" dirty="0" err="1" smtClean="0">
                <a:solidFill>
                  <a:srgbClr val="FF0000"/>
                </a:solidFill>
              </a:rPr>
              <a:t>Янкул</a:t>
            </a:r>
            <a:r>
              <a:rPr lang="uk-UA" b="1" dirty="0" smtClean="0">
                <a:solidFill>
                  <a:srgbClr val="FF0000"/>
                </a:solidFill>
              </a:rPr>
              <a:t> Л.В. </a:t>
            </a:r>
            <a:r>
              <a:rPr lang="uk-UA" b="1" dirty="0" smtClean="0">
                <a:solidFill>
                  <a:srgbClr val="7030A0"/>
                </a:solidFill>
              </a:rPr>
              <a:t>«Музичне мистецтво», Кондратова Л. Г., «Навчальна </a:t>
            </a:r>
            <a:r>
              <a:rPr lang="uk-UA" b="1" dirty="0" err="1" smtClean="0">
                <a:solidFill>
                  <a:srgbClr val="7030A0"/>
                </a:solidFill>
              </a:rPr>
              <a:t>книга-Богдан</a:t>
            </a:r>
            <a:r>
              <a:rPr lang="uk-UA" b="1" dirty="0" smtClean="0">
                <a:solidFill>
                  <a:srgbClr val="7030A0"/>
                </a:solidFill>
              </a:rPr>
              <a:t>».</a:t>
            </a:r>
          </a:p>
          <a:p>
            <a:pPr>
              <a:buNone/>
            </a:pPr>
            <a:r>
              <a:rPr lang="uk-UA" b="1" dirty="0" smtClean="0">
                <a:solidFill>
                  <a:srgbClr val="7030A0"/>
                </a:solidFill>
              </a:rPr>
              <a:t>        За результатами моніторингових досліджень  заповнені анкети вчителями та батьками учнів на сайті МОІППО. </a:t>
            </a:r>
          </a:p>
          <a:p>
            <a:pPr algn="ctr">
              <a:buNone/>
            </a:pPr>
            <a:r>
              <a:rPr lang="uk-UA" b="1" dirty="0" smtClean="0">
                <a:solidFill>
                  <a:srgbClr val="7030A0"/>
                </a:solidFill>
              </a:rPr>
              <a:t>        </a:t>
            </a:r>
            <a:r>
              <a:rPr lang="uk-UA" b="1" dirty="0" smtClean="0">
                <a:solidFill>
                  <a:srgbClr val="FF0000"/>
                </a:solidFill>
              </a:rPr>
              <a:t>Учителі -  предметними взяли участь у Всеукраїнському конкурсі - відборі макетів підручників для учнів 3(7) класів на сайті МОН України.</a:t>
            </a:r>
            <a:endParaRPr lang="ru-RU" b="1" dirty="0">
              <a:solidFill>
                <a:srgbClr val="FF000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500298" cy="785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15792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600" b="1" dirty="0" smtClean="0">
                <a:solidFill>
                  <a:srgbClr val="7030A0"/>
                </a:solidFill>
              </a:rPr>
              <a:t>Робота  вчителів гімназії в обласних методичних структурах</a:t>
            </a:r>
            <a:endParaRPr lang="ru-RU" sz="3600" b="1" dirty="0">
              <a:solidFill>
                <a:srgbClr val="7030A0"/>
              </a:solidFill>
            </a:endParaRPr>
          </a:p>
        </p:txBody>
      </p:sp>
      <p:sp>
        <p:nvSpPr>
          <p:cNvPr id="3" name="Содержимое 2"/>
          <p:cNvSpPr>
            <a:spLocks noGrp="1"/>
          </p:cNvSpPr>
          <p:nvPr>
            <p:ph idx="1"/>
          </p:nvPr>
        </p:nvSpPr>
        <p:spPr>
          <a:xfrm>
            <a:off x="0" y="1600200"/>
            <a:ext cx="9144000" cy="5257800"/>
          </a:xfrm>
        </p:spPr>
        <p:txBody>
          <a:bodyPr>
            <a:normAutofit fontScale="92500" lnSpcReduction="20000"/>
          </a:bodyPr>
          <a:lstStyle/>
          <a:p>
            <a:r>
              <a:rPr lang="uk-UA" sz="2000" b="1" dirty="0" smtClean="0">
                <a:solidFill>
                  <a:srgbClr val="FF0000"/>
                </a:solidFill>
              </a:rPr>
              <a:t>учитель німецької мови </a:t>
            </a:r>
            <a:r>
              <a:rPr lang="uk-UA" sz="2000" b="1" dirty="0" err="1" smtClean="0">
                <a:solidFill>
                  <a:srgbClr val="FF0000"/>
                </a:solidFill>
              </a:rPr>
              <a:t>Трачук</a:t>
            </a:r>
            <a:r>
              <a:rPr lang="uk-UA" sz="2000" b="1" dirty="0" smtClean="0">
                <a:solidFill>
                  <a:srgbClr val="FF0000"/>
                </a:solidFill>
              </a:rPr>
              <a:t> Ю. В. </a:t>
            </a:r>
            <a:r>
              <a:rPr lang="uk-UA" sz="2000" b="1" dirty="0" smtClean="0">
                <a:solidFill>
                  <a:srgbClr val="7030A0"/>
                </a:solidFill>
              </a:rPr>
              <a:t>була учасником обласного семінару вчителів німецької мови,  який проводив Гете – інститут,</a:t>
            </a:r>
          </a:p>
          <a:p>
            <a:r>
              <a:rPr lang="uk-UA" sz="2000" b="1" dirty="0" smtClean="0">
                <a:solidFill>
                  <a:srgbClr val="FF0000"/>
                </a:solidFill>
              </a:rPr>
              <a:t>учитель фізики Шевчук Л. М. </a:t>
            </a:r>
            <a:r>
              <a:rPr lang="uk-UA" sz="2000" b="1" dirty="0" smtClean="0">
                <a:solidFill>
                  <a:srgbClr val="7030A0"/>
                </a:solidFill>
              </a:rPr>
              <a:t>брала </a:t>
            </a:r>
            <a:r>
              <a:rPr lang="ru-RU" sz="2000" b="1" dirty="0" smtClean="0">
                <a:solidFill>
                  <a:srgbClr val="7030A0"/>
                </a:solidFill>
              </a:rPr>
              <a:t> </a:t>
            </a:r>
            <a:r>
              <a:rPr lang="ru-RU" sz="2000" b="1" dirty="0" err="1" smtClean="0">
                <a:solidFill>
                  <a:srgbClr val="7030A0"/>
                </a:solidFill>
              </a:rPr>
              <a:t>учас</a:t>
            </a:r>
            <a:r>
              <a:rPr lang="uk-UA" sz="2000" b="1" dirty="0" err="1" smtClean="0">
                <a:solidFill>
                  <a:srgbClr val="7030A0"/>
                </a:solidFill>
              </a:rPr>
              <a:t>ть</a:t>
            </a:r>
            <a:r>
              <a:rPr lang="uk-UA" sz="2000" b="1" dirty="0" smtClean="0">
                <a:solidFill>
                  <a:srgbClr val="7030A0"/>
                </a:solidFill>
              </a:rPr>
              <a:t> в обласних </a:t>
            </a:r>
            <a:r>
              <a:rPr lang="ru-RU" sz="2000" b="1" dirty="0" smtClean="0">
                <a:solidFill>
                  <a:srgbClr val="7030A0"/>
                </a:solidFill>
              </a:rPr>
              <a:t>  </a:t>
            </a:r>
            <a:r>
              <a:rPr lang="ru-RU" sz="2000" b="1" dirty="0" err="1" smtClean="0">
                <a:solidFill>
                  <a:srgbClr val="7030A0"/>
                </a:solidFill>
              </a:rPr>
              <a:t>астрономічних</a:t>
            </a:r>
            <a:r>
              <a:rPr lang="ru-RU" sz="2000" b="1" dirty="0" smtClean="0">
                <a:solidFill>
                  <a:srgbClr val="7030A0"/>
                </a:solidFill>
              </a:rPr>
              <a:t> читан</a:t>
            </a:r>
            <a:r>
              <a:rPr lang="uk-UA" sz="2000" b="1" dirty="0" err="1" smtClean="0">
                <a:solidFill>
                  <a:srgbClr val="7030A0"/>
                </a:solidFill>
              </a:rPr>
              <a:t>нях</a:t>
            </a:r>
            <a:r>
              <a:rPr lang="uk-UA" sz="2000" b="1" dirty="0" smtClean="0">
                <a:solidFill>
                  <a:srgbClr val="7030A0"/>
                </a:solidFill>
              </a:rPr>
              <a:t> та апробації підручників з фізики</a:t>
            </a:r>
            <a:r>
              <a:rPr lang="ru-RU" sz="2000" b="1" dirty="0" smtClean="0">
                <a:solidFill>
                  <a:srgbClr val="7030A0"/>
                </a:solidFill>
              </a:rPr>
              <a:t> </a:t>
            </a:r>
            <a:r>
              <a:rPr lang="ru-RU" sz="2000" b="1" dirty="0" err="1" smtClean="0">
                <a:solidFill>
                  <a:srgbClr val="7030A0"/>
                </a:solidFill>
              </a:rPr>
              <a:t>Л.Е.Генденштейна</a:t>
            </a:r>
            <a:r>
              <a:rPr lang="ru-RU" sz="2000" b="1" dirty="0" smtClean="0">
                <a:solidFill>
                  <a:srgbClr val="7030A0"/>
                </a:solidFill>
              </a:rPr>
              <a:t> </a:t>
            </a:r>
            <a:r>
              <a:rPr lang="uk-UA" sz="2000" b="1" dirty="0" smtClean="0">
                <a:solidFill>
                  <a:srgbClr val="7030A0"/>
                </a:solidFill>
              </a:rPr>
              <a:t>й</a:t>
            </a:r>
            <a:r>
              <a:rPr lang="ru-RU" sz="2000" b="1" dirty="0" smtClean="0">
                <a:solidFill>
                  <a:srgbClr val="7030A0"/>
                </a:solidFill>
              </a:rPr>
              <a:t> </a:t>
            </a:r>
            <a:r>
              <a:rPr lang="ru-RU" sz="2000" b="1" dirty="0" err="1" smtClean="0">
                <a:solidFill>
                  <a:srgbClr val="7030A0"/>
                </a:solidFill>
              </a:rPr>
              <a:t>Ф.Я.Божинової</a:t>
            </a:r>
            <a:r>
              <a:rPr lang="ru-RU" sz="2000" b="1" dirty="0" smtClean="0">
                <a:solidFill>
                  <a:srgbClr val="7030A0"/>
                </a:solidFill>
              </a:rPr>
              <a:t>,</a:t>
            </a:r>
          </a:p>
          <a:p>
            <a:r>
              <a:rPr lang="uk-UA" sz="2000" b="1" dirty="0" smtClean="0">
                <a:solidFill>
                  <a:srgbClr val="FF0000"/>
                </a:solidFill>
              </a:rPr>
              <a:t>учитель  </a:t>
            </a:r>
            <a:r>
              <a:rPr lang="uk-UA" sz="2000" b="1" dirty="0" err="1" smtClean="0">
                <a:solidFill>
                  <a:srgbClr val="FF0000"/>
                </a:solidFill>
              </a:rPr>
              <a:t>Підгаєцька</a:t>
            </a:r>
            <a:r>
              <a:rPr lang="uk-UA" sz="2000" b="1" dirty="0" smtClean="0">
                <a:solidFill>
                  <a:srgbClr val="FF0000"/>
                </a:solidFill>
              </a:rPr>
              <a:t> Е. А</a:t>
            </a:r>
            <a:r>
              <a:rPr lang="uk-UA" sz="2000" b="1" dirty="0" smtClean="0">
                <a:solidFill>
                  <a:srgbClr val="7030A0"/>
                </a:solidFill>
              </a:rPr>
              <a:t>. є учасником обласної робочої групи з розробки посібника для вчителя з основ християнської етики для 1 (5) класу,</a:t>
            </a:r>
          </a:p>
          <a:p>
            <a:r>
              <a:rPr lang="uk-UA" sz="2000" b="1" dirty="0" smtClean="0">
                <a:solidFill>
                  <a:srgbClr val="FF0000"/>
                </a:solidFill>
              </a:rPr>
              <a:t>учитель світової літератури </a:t>
            </a:r>
            <a:r>
              <a:rPr lang="uk-UA" sz="2000" b="1" dirty="0" err="1" smtClean="0">
                <a:solidFill>
                  <a:srgbClr val="FF0000"/>
                </a:solidFill>
              </a:rPr>
              <a:t>Заболотня</a:t>
            </a:r>
            <a:r>
              <a:rPr lang="uk-UA" sz="2000" b="1" dirty="0" smtClean="0">
                <a:solidFill>
                  <a:srgbClr val="FF0000"/>
                </a:solidFill>
              </a:rPr>
              <a:t> В.В</a:t>
            </a:r>
            <a:r>
              <a:rPr lang="uk-UA" sz="2000" b="1" dirty="0" smtClean="0">
                <a:solidFill>
                  <a:srgbClr val="7030A0"/>
                </a:solidFill>
              </a:rPr>
              <a:t>. впродовж  декількох років працює у складі обласної авторської творчої майстерні «Дидактичний супровід уроку світової літератури як шлях формування літературної компетенції». У 2014 -2015 навчальному році учасники цієї творчої групи підготували навчально-методичний посібник відповідно до нової програми зі світової літератури «Дидактичний супровід уроків світової літератури. 6 клас». Вікторія Вікторівна розробила 2 робочі картки уроків за твором Антуана де </a:t>
            </a:r>
            <a:r>
              <a:rPr lang="uk-UA" sz="2000" b="1" dirty="0" err="1" smtClean="0">
                <a:solidFill>
                  <a:srgbClr val="7030A0"/>
                </a:solidFill>
              </a:rPr>
              <a:t>Сент</a:t>
            </a:r>
            <a:r>
              <a:rPr lang="uk-UA" sz="2000" b="1" dirty="0" smtClean="0">
                <a:solidFill>
                  <a:srgbClr val="7030A0"/>
                </a:solidFill>
              </a:rPr>
              <a:t> – Екзюпері «Маленький принц»,</a:t>
            </a:r>
          </a:p>
          <a:p>
            <a:r>
              <a:rPr lang="uk-UA" sz="2000" b="1" dirty="0" smtClean="0">
                <a:solidFill>
                  <a:srgbClr val="FF0000"/>
                </a:solidFill>
              </a:rPr>
              <a:t>практичний психолог Васильєва О.М</a:t>
            </a:r>
            <a:r>
              <a:rPr lang="uk-UA" sz="2000" b="1" dirty="0" smtClean="0">
                <a:solidFill>
                  <a:srgbClr val="7030A0"/>
                </a:solidFill>
              </a:rPr>
              <a:t>. </a:t>
            </a:r>
            <a:r>
              <a:rPr lang="ru-RU" sz="2000" b="1" dirty="0" err="1" smtClean="0">
                <a:solidFill>
                  <a:srgbClr val="7030A0"/>
                </a:solidFill>
              </a:rPr>
              <a:t>виступ</a:t>
            </a:r>
            <a:r>
              <a:rPr lang="uk-UA" sz="2000" b="1" dirty="0" err="1" smtClean="0">
                <a:solidFill>
                  <a:srgbClr val="7030A0"/>
                </a:solidFill>
              </a:rPr>
              <a:t>ила</a:t>
            </a:r>
            <a:r>
              <a:rPr lang="ru-RU" sz="2000" b="1" dirty="0" smtClean="0">
                <a:solidFill>
                  <a:srgbClr val="7030A0"/>
                </a:solidFill>
              </a:rPr>
              <a:t> на </a:t>
            </a:r>
            <a:r>
              <a:rPr lang="ru-RU" sz="2000" b="1" dirty="0" err="1" smtClean="0">
                <a:solidFill>
                  <a:srgbClr val="7030A0"/>
                </a:solidFill>
              </a:rPr>
              <a:t>телебаченні</a:t>
            </a:r>
            <a:r>
              <a:rPr lang="ru-RU" sz="2000" b="1" dirty="0" smtClean="0">
                <a:solidFill>
                  <a:srgbClr val="7030A0"/>
                </a:solidFill>
              </a:rPr>
              <a:t> ТАК-ТВ в м. </a:t>
            </a:r>
            <a:r>
              <a:rPr lang="ru-RU" sz="2000" b="1" dirty="0" err="1" smtClean="0">
                <a:solidFill>
                  <a:srgbClr val="7030A0"/>
                </a:solidFill>
              </a:rPr>
              <a:t>Микола</a:t>
            </a:r>
            <a:r>
              <a:rPr lang="uk-UA" sz="2000" b="1" dirty="0" smtClean="0">
                <a:solidFill>
                  <a:srgbClr val="7030A0"/>
                </a:solidFill>
              </a:rPr>
              <a:t>є</a:t>
            </a:r>
            <a:r>
              <a:rPr lang="ru-RU" sz="2000" b="1" dirty="0" smtClean="0">
                <a:solidFill>
                  <a:srgbClr val="7030A0"/>
                </a:solidFill>
              </a:rPr>
              <a:t>в</a:t>
            </a:r>
            <a:r>
              <a:rPr lang="uk-UA" sz="2000" b="1" dirty="0" smtClean="0">
                <a:solidFill>
                  <a:srgbClr val="7030A0"/>
                </a:solidFill>
              </a:rPr>
              <a:t>і</a:t>
            </a:r>
            <a:r>
              <a:rPr lang="ru-RU" sz="2000" b="1" dirty="0" smtClean="0">
                <a:solidFill>
                  <a:srgbClr val="7030A0"/>
                </a:solidFill>
              </a:rPr>
              <a:t> на тему  « </a:t>
            </a:r>
            <a:r>
              <a:rPr lang="ru-RU" sz="2000" b="1" dirty="0" err="1" smtClean="0">
                <a:solidFill>
                  <a:srgbClr val="7030A0"/>
                </a:solidFill>
              </a:rPr>
              <a:t>Стресові</a:t>
            </a:r>
            <a:r>
              <a:rPr lang="ru-RU" sz="2000" b="1" dirty="0" smtClean="0">
                <a:solidFill>
                  <a:srgbClr val="7030A0"/>
                </a:solidFill>
              </a:rPr>
              <a:t> </a:t>
            </a:r>
            <a:r>
              <a:rPr lang="ru-RU" sz="2000" b="1" dirty="0" err="1" smtClean="0">
                <a:solidFill>
                  <a:srgbClr val="7030A0"/>
                </a:solidFill>
              </a:rPr>
              <a:t>ситуації</a:t>
            </a:r>
            <a:r>
              <a:rPr lang="ru-RU" sz="2000" b="1" dirty="0" smtClean="0">
                <a:solidFill>
                  <a:srgbClr val="7030A0"/>
                </a:solidFill>
              </a:rPr>
              <a:t> . </a:t>
            </a:r>
            <a:r>
              <a:rPr lang="ru-RU" sz="2000" b="1" dirty="0" err="1" smtClean="0">
                <a:solidFill>
                  <a:srgbClr val="7030A0"/>
                </a:solidFill>
              </a:rPr>
              <a:t>Методи</a:t>
            </a:r>
            <a:r>
              <a:rPr lang="ru-RU" sz="2000" b="1" dirty="0" smtClean="0">
                <a:solidFill>
                  <a:srgbClr val="7030A0"/>
                </a:solidFill>
              </a:rPr>
              <a:t> </a:t>
            </a:r>
            <a:r>
              <a:rPr lang="ru-RU" sz="2000" b="1" dirty="0" err="1" smtClean="0">
                <a:solidFill>
                  <a:srgbClr val="7030A0"/>
                </a:solidFill>
              </a:rPr>
              <a:t>подолання</a:t>
            </a:r>
            <a:r>
              <a:rPr lang="ru-RU" sz="2000" b="1" dirty="0" smtClean="0">
                <a:solidFill>
                  <a:srgbClr val="7030A0"/>
                </a:solidFill>
              </a:rPr>
              <a:t> </a:t>
            </a:r>
            <a:r>
              <a:rPr lang="ru-RU" sz="2000" b="1" dirty="0" err="1" smtClean="0">
                <a:solidFill>
                  <a:srgbClr val="7030A0"/>
                </a:solidFill>
              </a:rPr>
              <a:t>стресу</a:t>
            </a:r>
            <a:r>
              <a:rPr lang="ru-RU" sz="2000" b="1" dirty="0" smtClean="0">
                <a:solidFill>
                  <a:srgbClr val="7030A0"/>
                </a:solidFill>
              </a:rPr>
              <a:t>»</a:t>
            </a:r>
            <a:r>
              <a:rPr lang="uk-UA" sz="2000" b="1" dirty="0" smtClean="0">
                <a:solidFill>
                  <a:srgbClr val="7030A0"/>
                </a:solidFill>
              </a:rPr>
              <a:t>,</a:t>
            </a:r>
            <a:r>
              <a:rPr lang="ru-RU" sz="2000" b="1" dirty="0" smtClean="0">
                <a:solidFill>
                  <a:srgbClr val="7030A0"/>
                </a:solidFill>
              </a:rPr>
              <a:t> взяла участь в </a:t>
            </a:r>
            <a:r>
              <a:rPr lang="ru-RU" sz="2000" b="1" dirty="0" err="1" smtClean="0">
                <a:solidFill>
                  <a:srgbClr val="7030A0"/>
                </a:solidFill>
              </a:rPr>
              <a:t>підготовці</a:t>
            </a:r>
            <a:r>
              <a:rPr lang="ru-RU" sz="2000" b="1" dirty="0" smtClean="0">
                <a:solidFill>
                  <a:srgbClr val="7030A0"/>
                </a:solidFill>
              </a:rPr>
              <a:t> </a:t>
            </a:r>
            <a:r>
              <a:rPr lang="ru-RU" sz="2000" b="1" dirty="0" err="1" smtClean="0">
                <a:solidFill>
                  <a:srgbClr val="7030A0"/>
                </a:solidFill>
              </a:rPr>
              <a:t>команди</a:t>
            </a:r>
            <a:r>
              <a:rPr lang="ru-RU" sz="2000" b="1" dirty="0" smtClean="0">
                <a:solidFill>
                  <a:srgbClr val="7030A0"/>
                </a:solidFill>
              </a:rPr>
              <a:t> для </a:t>
            </a:r>
            <a:r>
              <a:rPr lang="ru-RU" sz="2000" b="1" dirty="0" err="1" smtClean="0">
                <a:solidFill>
                  <a:srgbClr val="7030A0"/>
                </a:solidFill>
              </a:rPr>
              <a:t>участі</a:t>
            </a:r>
            <a:r>
              <a:rPr lang="ru-RU" sz="2000" b="1" dirty="0" smtClean="0">
                <a:solidFill>
                  <a:srgbClr val="7030A0"/>
                </a:solidFill>
              </a:rPr>
              <a:t> в </a:t>
            </a:r>
            <a:r>
              <a:rPr lang="ru-RU" sz="2000" b="1" dirty="0" err="1" smtClean="0">
                <a:solidFill>
                  <a:srgbClr val="7030A0"/>
                </a:solidFill>
              </a:rPr>
              <a:t>підприємницькому</a:t>
            </a:r>
            <a:r>
              <a:rPr lang="ru-RU" sz="2000" b="1" dirty="0" smtClean="0">
                <a:solidFill>
                  <a:srgbClr val="7030A0"/>
                </a:solidFill>
              </a:rPr>
              <a:t> </a:t>
            </a:r>
            <a:r>
              <a:rPr lang="ru-RU" sz="2000" b="1" dirty="0" err="1" smtClean="0">
                <a:solidFill>
                  <a:srgbClr val="7030A0"/>
                </a:solidFill>
              </a:rPr>
              <a:t>проекті</a:t>
            </a:r>
            <a:r>
              <a:rPr lang="ru-RU" sz="2000" b="1" dirty="0" smtClean="0">
                <a:solidFill>
                  <a:srgbClr val="7030A0"/>
                </a:solidFill>
              </a:rPr>
              <a:t> «</a:t>
            </a:r>
            <a:r>
              <a:rPr lang="ru-RU" sz="2000" b="1" dirty="0" err="1" smtClean="0">
                <a:solidFill>
                  <a:srgbClr val="7030A0"/>
                </a:solidFill>
              </a:rPr>
              <a:t>Кашелов</a:t>
            </a:r>
            <a:r>
              <a:rPr lang="ru-RU" sz="2000" b="1" dirty="0" smtClean="0">
                <a:solidFill>
                  <a:srgbClr val="7030A0"/>
                </a:solidFill>
              </a:rPr>
              <a:t>»(</a:t>
            </a:r>
            <a:r>
              <a:rPr lang="ru-RU" sz="2000" b="1" dirty="0" err="1" smtClean="0">
                <a:solidFill>
                  <a:srgbClr val="7030A0"/>
                </a:solidFill>
              </a:rPr>
              <a:t>гра</a:t>
            </a:r>
            <a:r>
              <a:rPr lang="ru-RU" sz="2000" b="1" dirty="0" smtClean="0">
                <a:solidFill>
                  <a:srgbClr val="7030A0"/>
                </a:solidFill>
              </a:rPr>
              <a:t> </a:t>
            </a:r>
            <a:r>
              <a:rPr lang="ru-RU" sz="2000" b="1" dirty="0" err="1" smtClean="0">
                <a:solidFill>
                  <a:srgbClr val="7030A0"/>
                </a:solidFill>
              </a:rPr>
              <a:t>з</a:t>
            </a:r>
            <a:r>
              <a:rPr lang="ru-RU" sz="2000" b="1" dirty="0" smtClean="0">
                <a:solidFill>
                  <a:srgbClr val="7030A0"/>
                </a:solidFill>
              </a:rPr>
              <a:t> </a:t>
            </a:r>
            <a:r>
              <a:rPr lang="ru-RU" sz="2000" b="1" dirty="0" err="1" smtClean="0">
                <a:solidFill>
                  <a:srgbClr val="7030A0"/>
                </a:solidFill>
              </a:rPr>
              <a:t>учнями</a:t>
            </a:r>
            <a:r>
              <a:rPr lang="ru-RU" sz="2000" b="1" dirty="0" smtClean="0">
                <a:solidFill>
                  <a:srgbClr val="7030A0"/>
                </a:solidFill>
              </a:rPr>
              <a:t> </a:t>
            </a:r>
            <a:r>
              <a:rPr lang="ru-RU" sz="2000" b="1" dirty="0" err="1" smtClean="0">
                <a:solidFill>
                  <a:srgbClr val="7030A0"/>
                </a:solidFill>
              </a:rPr>
              <a:t>Миколаївської</a:t>
            </a:r>
            <a:r>
              <a:rPr lang="ru-RU" sz="2000" b="1" dirty="0" smtClean="0">
                <a:solidFill>
                  <a:srgbClr val="7030A0"/>
                </a:solidFill>
              </a:rPr>
              <a:t> </a:t>
            </a:r>
            <a:r>
              <a:rPr lang="ru-RU" sz="2000" b="1" dirty="0" err="1" smtClean="0">
                <a:solidFill>
                  <a:srgbClr val="7030A0"/>
                </a:solidFill>
              </a:rPr>
              <a:t>гімназії</a:t>
            </a:r>
            <a:r>
              <a:rPr lang="ru-RU" sz="2000" b="1" dirty="0" smtClean="0">
                <a:solidFill>
                  <a:srgbClr val="7030A0"/>
                </a:solidFill>
              </a:rPr>
              <a:t>)</a:t>
            </a:r>
            <a:r>
              <a:rPr lang="uk-UA" sz="2000" b="1" dirty="0" smtClean="0">
                <a:solidFill>
                  <a:srgbClr val="7030A0"/>
                </a:solidFill>
              </a:rPr>
              <a:t>.</a:t>
            </a:r>
            <a:endParaRPr lang="ru-RU" sz="2000" b="1" dirty="0" smtClean="0">
              <a:solidFill>
                <a:srgbClr val="7030A0"/>
              </a:solidFill>
            </a:endParaRPr>
          </a:p>
          <a:p>
            <a:endParaRPr lang="uk-UA" sz="2000" dirty="0" smtClean="0"/>
          </a:p>
          <a:p>
            <a:endParaRPr lang="ru-RU" sz="2000"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7307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57290" y="214291"/>
            <a:ext cx="7786710" cy="1214445"/>
          </a:xfrm>
        </p:spPr>
        <p:txBody>
          <a:bodyPr/>
          <a:lstStyle/>
          <a:p>
            <a:r>
              <a:rPr lang="uk-UA" b="1" dirty="0" smtClean="0">
                <a:solidFill>
                  <a:srgbClr val="7030A0"/>
                </a:solidFill>
              </a:rPr>
              <a:t>Державна атестація закладу</a:t>
            </a:r>
            <a:endParaRPr lang="ru-RU"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4" name="Picture 2" descr="D:\учительска\мои док\потрібні фото\22.01.2015. Гімназія Оголошення результатів атестації\DSC09126.JPG"/>
          <p:cNvPicPr>
            <a:picLocks noChangeAspect="1" noChangeArrowheads="1"/>
          </p:cNvPicPr>
          <p:nvPr/>
        </p:nvPicPr>
        <p:blipFill>
          <a:blip r:embed="rId3" cstate="print"/>
          <a:srcRect/>
          <a:stretch>
            <a:fillRect/>
          </a:stretch>
        </p:blipFill>
        <p:spPr bwMode="auto">
          <a:xfrm>
            <a:off x="3571868" y="2500306"/>
            <a:ext cx="5016500" cy="2820987"/>
          </a:xfrm>
          <a:prstGeom prst="rect">
            <a:avLst/>
          </a:prstGeom>
          <a:noFill/>
        </p:spPr>
      </p:pic>
      <p:pic>
        <p:nvPicPr>
          <p:cNvPr id="105475" name="Picture 3" descr="D:\учительска\мои док\потрібні фото\IMG_7388.jpg"/>
          <p:cNvPicPr>
            <a:picLocks noChangeAspect="1" noChangeArrowheads="1"/>
          </p:cNvPicPr>
          <p:nvPr/>
        </p:nvPicPr>
        <p:blipFill>
          <a:blip r:embed="rId4" cstate="print"/>
          <a:srcRect/>
          <a:stretch>
            <a:fillRect/>
          </a:stretch>
        </p:blipFill>
        <p:spPr bwMode="auto">
          <a:xfrm>
            <a:off x="357159" y="1285860"/>
            <a:ext cx="3071834" cy="5214974"/>
          </a:xfrm>
          <a:prstGeom prst="rect">
            <a:avLst/>
          </a:prstGeom>
          <a:noFill/>
        </p:spPr>
      </p:pic>
    </p:spTree>
    <p:extLst>
      <p:ext uri="{BB962C8B-B14F-4D97-AF65-F5344CB8AC3E}">
        <p14:creationId xmlns:p14="http://schemas.microsoft.com/office/powerpoint/2010/main" xmlns="" val="803406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686800" cy="1214422"/>
          </a:xfrm>
        </p:spPr>
        <p:txBody>
          <a:bodyPr>
            <a:normAutofit/>
          </a:bodyPr>
          <a:lstStyle/>
          <a:p>
            <a:r>
              <a:rPr lang="uk-UA" b="1" dirty="0" smtClean="0">
                <a:solidFill>
                  <a:srgbClr val="7030A0"/>
                </a:solidFill>
              </a:rPr>
              <a:t>Атестація 2015</a:t>
            </a:r>
            <a:endParaRPr lang="ru-RU" b="1" dirty="0">
              <a:solidFill>
                <a:srgbClr val="7030A0"/>
              </a:solidFill>
            </a:endParaRPr>
          </a:p>
        </p:txBody>
      </p:sp>
      <p:sp>
        <p:nvSpPr>
          <p:cNvPr id="3" name="Содержимое 2"/>
          <p:cNvSpPr>
            <a:spLocks noGrp="1"/>
          </p:cNvSpPr>
          <p:nvPr>
            <p:ph idx="1"/>
          </p:nvPr>
        </p:nvSpPr>
        <p:spPr>
          <a:xfrm>
            <a:off x="0" y="1071546"/>
            <a:ext cx="9144000" cy="5786454"/>
          </a:xfrm>
        </p:spPr>
        <p:txBody>
          <a:bodyPr>
            <a:normAutofit fontScale="92500" lnSpcReduction="20000"/>
          </a:bodyPr>
          <a:lstStyle/>
          <a:p>
            <a:pPr>
              <a:buNone/>
            </a:pPr>
            <a:r>
              <a:rPr lang="uk-UA" sz="2200" b="1" dirty="0" smtClean="0">
                <a:solidFill>
                  <a:srgbClr val="7030A0"/>
                </a:solidFill>
                <a:latin typeface="+mj-lt"/>
              </a:rPr>
              <a:t>«Спеціаліст другої категорії»:</a:t>
            </a:r>
            <a:endParaRPr lang="ru-RU" sz="2200" b="1" dirty="0" smtClean="0">
              <a:solidFill>
                <a:srgbClr val="7030A0"/>
              </a:solidFill>
              <a:latin typeface="+mj-lt"/>
            </a:endParaRPr>
          </a:p>
          <a:p>
            <a:pPr>
              <a:buNone/>
            </a:pPr>
            <a:r>
              <a:rPr lang="uk-UA" sz="2100" b="1" dirty="0" smtClean="0">
                <a:latin typeface="+mj-lt"/>
              </a:rPr>
              <a:t>1.Чеканов Геннадій Олександрович, учитель фізичної культури;</a:t>
            </a:r>
            <a:endParaRPr lang="ru-RU" sz="2100" b="1" dirty="0" smtClean="0">
              <a:latin typeface="+mj-lt"/>
            </a:endParaRPr>
          </a:p>
          <a:p>
            <a:pPr>
              <a:buNone/>
            </a:pPr>
            <a:r>
              <a:rPr lang="uk-UA" sz="2100" b="1" dirty="0" smtClean="0">
                <a:latin typeface="+mj-lt"/>
              </a:rPr>
              <a:t>2.Дзюбенко Юлія Степанівна, учитель географії;</a:t>
            </a:r>
            <a:endParaRPr lang="ru-RU" sz="2100" b="1" dirty="0" smtClean="0">
              <a:latin typeface="+mj-lt"/>
            </a:endParaRPr>
          </a:p>
          <a:p>
            <a:pPr>
              <a:buNone/>
            </a:pPr>
            <a:r>
              <a:rPr lang="uk-UA" sz="2100" b="1" dirty="0" smtClean="0">
                <a:latin typeface="+mj-lt"/>
              </a:rPr>
              <a:t>3.Іванова Анна Анатоліївна, учитель англійської мови</a:t>
            </a:r>
          </a:p>
          <a:p>
            <a:pPr>
              <a:buNone/>
            </a:pPr>
            <a:r>
              <a:rPr lang="uk-UA" sz="2200" b="1" dirty="0" smtClean="0">
                <a:solidFill>
                  <a:srgbClr val="7030A0"/>
                </a:solidFill>
                <a:latin typeface="+mj-lt"/>
              </a:rPr>
              <a:t>«Спеціаліст першої категорії»:</a:t>
            </a:r>
            <a:endParaRPr lang="ru-RU" sz="2200" b="1" dirty="0" smtClean="0">
              <a:solidFill>
                <a:srgbClr val="7030A0"/>
              </a:solidFill>
              <a:latin typeface="+mj-lt"/>
            </a:endParaRPr>
          </a:p>
          <a:p>
            <a:pPr>
              <a:buNone/>
            </a:pPr>
            <a:r>
              <a:rPr lang="uk-UA" sz="2100" b="1" dirty="0" smtClean="0">
                <a:latin typeface="+mj-lt"/>
              </a:rPr>
              <a:t>4.Кристапчук </a:t>
            </a:r>
            <a:r>
              <a:rPr lang="uk-UA" sz="2100" b="1" dirty="0" err="1" smtClean="0">
                <a:latin typeface="+mj-lt"/>
              </a:rPr>
              <a:t>ОксаніаПетрівніа</a:t>
            </a:r>
            <a:r>
              <a:rPr lang="uk-UA" sz="2100" b="1" dirty="0" smtClean="0">
                <a:latin typeface="+mj-lt"/>
              </a:rPr>
              <a:t> учитель інформатики;</a:t>
            </a:r>
            <a:endParaRPr lang="ru-RU" sz="2100" b="1" dirty="0" smtClean="0">
              <a:latin typeface="+mj-lt"/>
            </a:endParaRPr>
          </a:p>
          <a:p>
            <a:pPr>
              <a:buNone/>
            </a:pPr>
            <a:r>
              <a:rPr lang="uk-UA" sz="2100" b="1" dirty="0" smtClean="0">
                <a:latin typeface="+mj-lt"/>
              </a:rPr>
              <a:t>5.Патранюк </a:t>
            </a:r>
            <a:r>
              <a:rPr lang="uk-UA" sz="2100" b="1" dirty="0" err="1" smtClean="0">
                <a:latin typeface="+mj-lt"/>
              </a:rPr>
              <a:t>ІриніаПетрівніа</a:t>
            </a:r>
            <a:r>
              <a:rPr lang="uk-UA" sz="2100" b="1" dirty="0" smtClean="0">
                <a:latin typeface="+mj-lt"/>
              </a:rPr>
              <a:t> учитель інформатики.</a:t>
            </a:r>
          </a:p>
          <a:p>
            <a:pPr>
              <a:buNone/>
            </a:pPr>
            <a:r>
              <a:rPr lang="uk-UA" sz="2200" b="1" dirty="0" smtClean="0">
                <a:solidFill>
                  <a:srgbClr val="7030A0"/>
                </a:solidFill>
                <a:latin typeface="+mj-lt"/>
              </a:rPr>
              <a:t>«Спеціаліст вищої категорії»:</a:t>
            </a:r>
            <a:endParaRPr lang="ru-RU" sz="2200" b="1" dirty="0" smtClean="0">
              <a:solidFill>
                <a:srgbClr val="7030A0"/>
              </a:solidFill>
              <a:latin typeface="+mj-lt"/>
            </a:endParaRPr>
          </a:p>
          <a:p>
            <a:pPr>
              <a:buNone/>
            </a:pPr>
            <a:r>
              <a:rPr lang="uk-UA" sz="2100" b="1" dirty="0" smtClean="0">
                <a:latin typeface="+mj-lt"/>
              </a:rPr>
              <a:t>6. Васильєва </a:t>
            </a:r>
            <a:r>
              <a:rPr lang="uk-UA" sz="2100" b="1" dirty="0" err="1" smtClean="0">
                <a:latin typeface="+mj-lt"/>
              </a:rPr>
              <a:t>ОленіаМихайлівніа</a:t>
            </a:r>
            <a:r>
              <a:rPr lang="uk-UA" sz="2100" b="1" dirty="0" smtClean="0">
                <a:latin typeface="+mj-lt"/>
              </a:rPr>
              <a:t> практичний психолог.</a:t>
            </a:r>
          </a:p>
          <a:p>
            <a:pPr>
              <a:buNone/>
            </a:pPr>
            <a:r>
              <a:rPr lang="uk-UA" sz="2200" b="1" dirty="0" smtClean="0">
                <a:solidFill>
                  <a:srgbClr val="7030A0"/>
                </a:solidFill>
                <a:latin typeface="+mj-lt"/>
              </a:rPr>
              <a:t>Педагогічне звання «старший учитель»:</a:t>
            </a:r>
            <a:endParaRPr lang="ru-RU" sz="2200" b="1" dirty="0" smtClean="0">
              <a:solidFill>
                <a:srgbClr val="7030A0"/>
              </a:solidFill>
              <a:latin typeface="+mj-lt"/>
            </a:endParaRPr>
          </a:p>
          <a:p>
            <a:pPr>
              <a:buNone/>
            </a:pPr>
            <a:r>
              <a:rPr lang="uk-UA" sz="2100" b="1" dirty="0" smtClean="0">
                <a:latin typeface="+mj-lt"/>
              </a:rPr>
              <a:t>7.Куковицька </a:t>
            </a:r>
            <a:r>
              <a:rPr lang="uk-UA" sz="2100" b="1" dirty="0" err="1" smtClean="0">
                <a:latin typeface="+mj-lt"/>
              </a:rPr>
              <a:t>АлініаЯрославівніа</a:t>
            </a:r>
            <a:r>
              <a:rPr lang="uk-UA" sz="2100" b="1" dirty="0" smtClean="0">
                <a:latin typeface="+mj-lt"/>
              </a:rPr>
              <a:t> учитель української мови і літератури;</a:t>
            </a:r>
            <a:endParaRPr lang="ru-RU" sz="2100" b="1" dirty="0" smtClean="0">
              <a:latin typeface="+mj-lt"/>
            </a:endParaRPr>
          </a:p>
          <a:p>
            <a:pPr>
              <a:buNone/>
            </a:pPr>
            <a:r>
              <a:rPr lang="uk-UA" sz="2100" b="1" dirty="0" smtClean="0">
                <a:latin typeface="+mj-lt"/>
              </a:rPr>
              <a:t>8.Трачук Юлія Вікторівна, учитель німецької мови.</a:t>
            </a:r>
          </a:p>
          <a:p>
            <a:pPr>
              <a:buNone/>
            </a:pPr>
            <a:r>
              <a:rPr lang="uk-UA" sz="2200" b="1" dirty="0" smtClean="0">
                <a:solidFill>
                  <a:srgbClr val="7030A0"/>
                </a:solidFill>
                <a:latin typeface="+mj-lt"/>
              </a:rPr>
              <a:t>Педагогічне звання «учитель-методист»:</a:t>
            </a:r>
            <a:endParaRPr lang="ru-RU" sz="2200" b="1" dirty="0" smtClean="0">
              <a:solidFill>
                <a:srgbClr val="7030A0"/>
              </a:solidFill>
              <a:latin typeface="+mj-lt"/>
            </a:endParaRPr>
          </a:p>
          <a:p>
            <a:pPr>
              <a:buNone/>
            </a:pPr>
            <a:r>
              <a:rPr lang="uk-UA" sz="2100" b="1" dirty="0" smtClean="0">
                <a:latin typeface="+mj-lt"/>
              </a:rPr>
              <a:t>9.Шевчук Людмила Миколаївна, учитель фізики;</a:t>
            </a:r>
            <a:endParaRPr lang="ru-RU" sz="2100" b="1" dirty="0" smtClean="0">
              <a:latin typeface="+mj-lt"/>
            </a:endParaRPr>
          </a:p>
          <a:p>
            <a:pPr>
              <a:buNone/>
            </a:pPr>
            <a:r>
              <a:rPr lang="uk-UA" sz="2100" b="1" dirty="0" smtClean="0">
                <a:latin typeface="+mj-lt"/>
              </a:rPr>
              <a:t>10.Юрченко Зоя Миколаївна, учитель французької мови;</a:t>
            </a:r>
            <a:endParaRPr lang="ru-RU" sz="2100" b="1" dirty="0" smtClean="0">
              <a:latin typeface="+mj-lt"/>
            </a:endParaRPr>
          </a:p>
          <a:p>
            <a:pPr>
              <a:buNone/>
            </a:pPr>
            <a:r>
              <a:rPr lang="uk-UA" sz="2100" b="1" dirty="0" smtClean="0">
                <a:latin typeface="+mj-lt"/>
              </a:rPr>
              <a:t>11. </a:t>
            </a:r>
            <a:r>
              <a:rPr lang="uk-UA" sz="2100" b="1" dirty="0" err="1" smtClean="0">
                <a:latin typeface="+mj-lt"/>
              </a:rPr>
              <a:t>Ярич</a:t>
            </a:r>
            <a:r>
              <a:rPr lang="uk-UA" sz="2100" b="1" dirty="0" smtClean="0">
                <a:latin typeface="+mj-lt"/>
              </a:rPr>
              <a:t> Лариса Олександрівна, учитель російської мови;</a:t>
            </a:r>
            <a:endParaRPr lang="ru-RU" sz="2100" b="1" dirty="0" smtClean="0">
              <a:latin typeface="+mj-lt"/>
            </a:endParaRPr>
          </a:p>
          <a:p>
            <a:pPr>
              <a:buNone/>
            </a:pPr>
            <a:r>
              <a:rPr lang="uk-UA" sz="2100" b="1" dirty="0" smtClean="0">
                <a:latin typeface="+mj-lt"/>
              </a:rPr>
              <a:t>12.Підгаєцька Ельвіна Анатоліївна, учитель історії. </a:t>
            </a:r>
          </a:p>
          <a:p>
            <a:pPr>
              <a:buNone/>
            </a:pPr>
            <a:r>
              <a:rPr lang="uk-UA" sz="2200" b="1" dirty="0" smtClean="0">
                <a:solidFill>
                  <a:srgbClr val="7030A0"/>
                </a:solidFill>
                <a:latin typeface="+mj-lt"/>
              </a:rPr>
              <a:t>Підтвердження педагогічного звання «учитель-методист»:</a:t>
            </a:r>
            <a:endParaRPr lang="ru-RU" sz="2200" b="1" dirty="0" smtClean="0">
              <a:solidFill>
                <a:srgbClr val="7030A0"/>
              </a:solidFill>
              <a:latin typeface="+mj-lt"/>
            </a:endParaRPr>
          </a:p>
          <a:p>
            <a:pPr>
              <a:buNone/>
            </a:pPr>
            <a:r>
              <a:rPr lang="uk-UA" sz="2100" b="1" dirty="0" smtClean="0">
                <a:latin typeface="+mj-lt"/>
              </a:rPr>
              <a:t>13.Андросова Любов Михайлівна, учитель математики.</a:t>
            </a:r>
            <a:endParaRPr lang="ru-RU" sz="2100" b="1" dirty="0" smtClean="0">
              <a:latin typeface="+mj-lt"/>
            </a:endParaRPr>
          </a:p>
          <a:p>
            <a:pPr>
              <a:buNone/>
            </a:pPr>
            <a:endParaRPr lang="ru-RU" sz="1800" dirty="0" smtClean="0"/>
          </a:p>
          <a:p>
            <a:pPr>
              <a:buNone/>
            </a:pPr>
            <a:endParaRPr lang="ru-RU" sz="1800" dirty="0" smtClean="0"/>
          </a:p>
          <a:p>
            <a:pPr>
              <a:buNone/>
            </a:pPr>
            <a:endParaRPr lang="ru-RU" sz="1800" dirty="0" smtClean="0"/>
          </a:p>
          <a:p>
            <a:pPr>
              <a:buNone/>
            </a:pPr>
            <a:endParaRPr lang="uk-UA" sz="1800" b="1" dirty="0" smtClean="0"/>
          </a:p>
          <a:p>
            <a:pPr>
              <a:buNone/>
            </a:pPr>
            <a:endParaRPr lang="ru-RU" sz="1800" b="1"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948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714488"/>
          </a:xfrm>
        </p:spPr>
        <p:txBody>
          <a:bodyPr>
            <a:normAutofit fontScale="90000"/>
          </a:bodyPr>
          <a:lstStyle/>
          <a:p>
            <a:r>
              <a:rPr lang="uk-UA" b="1" dirty="0" smtClean="0"/>
              <a:t>          </a:t>
            </a:r>
            <a:r>
              <a:rPr lang="uk-UA" b="1" dirty="0" smtClean="0">
                <a:solidFill>
                  <a:srgbClr val="7030A0"/>
                </a:solidFill>
              </a:rPr>
              <a:t>Забезпечення підвищення </a:t>
            </a:r>
            <a:br>
              <a:rPr lang="uk-UA" b="1" dirty="0" smtClean="0">
                <a:solidFill>
                  <a:srgbClr val="7030A0"/>
                </a:solidFill>
              </a:rPr>
            </a:br>
            <a:r>
              <a:rPr lang="uk-UA" b="1" dirty="0" smtClean="0">
                <a:solidFill>
                  <a:srgbClr val="7030A0"/>
                </a:solidFill>
              </a:rPr>
              <a:t>кваліфікації педагогічних працівників</a:t>
            </a:r>
            <a:endParaRPr lang="ru-RU" b="1" dirty="0">
              <a:solidFill>
                <a:srgbClr val="7030A0"/>
              </a:solidFill>
            </a:endParaRPr>
          </a:p>
        </p:txBody>
      </p:sp>
      <p:sp>
        <p:nvSpPr>
          <p:cNvPr id="3" name="Объект 2"/>
          <p:cNvSpPr>
            <a:spLocks noGrp="1"/>
          </p:cNvSpPr>
          <p:nvPr>
            <p:ph idx="1"/>
          </p:nvPr>
        </p:nvSpPr>
        <p:spPr>
          <a:xfrm>
            <a:off x="0" y="1600200"/>
            <a:ext cx="9144000" cy="5257800"/>
          </a:xfrm>
        </p:spPr>
        <p:txBody>
          <a:bodyPr>
            <a:normAutofit lnSpcReduction="10000"/>
          </a:bodyPr>
          <a:lstStyle/>
          <a:p>
            <a:pPr>
              <a:buNone/>
            </a:pPr>
            <a:r>
              <a:rPr lang="uk-UA" dirty="0" smtClean="0">
                <a:solidFill>
                  <a:srgbClr val="7030A0"/>
                </a:solidFill>
              </a:rPr>
              <a:t>Заплановано – 16 педагогічних працівників,</a:t>
            </a:r>
          </a:p>
          <a:p>
            <a:pPr>
              <a:buNone/>
            </a:pPr>
            <a:r>
              <a:rPr lang="uk-UA" dirty="0" smtClean="0">
                <a:solidFill>
                  <a:srgbClr val="7030A0"/>
                </a:solidFill>
              </a:rPr>
              <a:t>Пройшли курсову перепідготовку при МОІППО </a:t>
            </a:r>
          </a:p>
          <a:p>
            <a:pPr>
              <a:buNone/>
            </a:pPr>
            <a:r>
              <a:rPr lang="uk-UA" dirty="0" smtClean="0">
                <a:solidFill>
                  <a:srgbClr val="7030A0"/>
                </a:solidFill>
              </a:rPr>
              <a:t>11 осіб</a:t>
            </a:r>
          </a:p>
          <a:p>
            <a:r>
              <a:rPr lang="uk-UA" b="1" dirty="0" smtClean="0">
                <a:solidFill>
                  <a:srgbClr val="7030A0"/>
                </a:solidFill>
              </a:rPr>
              <a:t>Кажан С.І.,                            </a:t>
            </a:r>
            <a:r>
              <a:rPr lang="uk-UA" b="1" dirty="0" err="1" smtClean="0">
                <a:solidFill>
                  <a:srgbClr val="7030A0"/>
                </a:solidFill>
              </a:rPr>
              <a:t>Кристапчук</a:t>
            </a:r>
            <a:r>
              <a:rPr lang="uk-UA" b="1" dirty="0" smtClean="0">
                <a:solidFill>
                  <a:srgbClr val="7030A0"/>
                </a:solidFill>
              </a:rPr>
              <a:t> О.П.,</a:t>
            </a:r>
            <a:endParaRPr lang="ru-RU" dirty="0" smtClean="0">
              <a:solidFill>
                <a:srgbClr val="7030A0"/>
              </a:solidFill>
            </a:endParaRPr>
          </a:p>
          <a:p>
            <a:r>
              <a:rPr lang="uk-UA" b="1" dirty="0" err="1" smtClean="0">
                <a:solidFill>
                  <a:srgbClr val="7030A0"/>
                </a:solidFill>
              </a:rPr>
              <a:t>Бескубська</a:t>
            </a:r>
            <a:r>
              <a:rPr lang="uk-UA" b="1" dirty="0" smtClean="0">
                <a:solidFill>
                  <a:srgbClr val="7030A0"/>
                </a:solidFill>
              </a:rPr>
              <a:t> Д. В.,                Дзюбенко Ю.С.,</a:t>
            </a:r>
            <a:endParaRPr lang="ru-RU" dirty="0" smtClean="0">
              <a:solidFill>
                <a:srgbClr val="7030A0"/>
              </a:solidFill>
            </a:endParaRPr>
          </a:p>
          <a:p>
            <a:r>
              <a:rPr lang="uk-UA" b="1" dirty="0" err="1" smtClean="0">
                <a:solidFill>
                  <a:srgbClr val="7030A0"/>
                </a:solidFill>
              </a:rPr>
              <a:t>Ягніченко</a:t>
            </a:r>
            <a:r>
              <a:rPr lang="uk-UA" b="1" dirty="0" smtClean="0">
                <a:solidFill>
                  <a:srgbClr val="7030A0"/>
                </a:solidFill>
              </a:rPr>
              <a:t> В. М.,                  </a:t>
            </a:r>
            <a:r>
              <a:rPr lang="uk-UA" b="1" dirty="0" err="1" smtClean="0">
                <a:solidFill>
                  <a:srgbClr val="7030A0"/>
                </a:solidFill>
              </a:rPr>
              <a:t>Чеканов</a:t>
            </a:r>
            <a:r>
              <a:rPr lang="uk-UA" b="1" dirty="0" smtClean="0">
                <a:solidFill>
                  <a:srgbClr val="7030A0"/>
                </a:solidFill>
              </a:rPr>
              <a:t>  Г.О.,</a:t>
            </a:r>
          </a:p>
          <a:p>
            <a:r>
              <a:rPr lang="uk-UA" b="1" dirty="0" err="1" smtClean="0">
                <a:solidFill>
                  <a:srgbClr val="7030A0"/>
                </a:solidFill>
              </a:rPr>
              <a:t>Куковицька</a:t>
            </a:r>
            <a:r>
              <a:rPr lang="uk-UA" b="1" dirty="0" smtClean="0">
                <a:solidFill>
                  <a:srgbClr val="7030A0"/>
                </a:solidFill>
              </a:rPr>
              <a:t> А.Я.,                 Ткаченко Р.О.,</a:t>
            </a:r>
          </a:p>
          <a:p>
            <a:r>
              <a:rPr lang="uk-UA" b="1" dirty="0" err="1" smtClean="0">
                <a:solidFill>
                  <a:srgbClr val="7030A0"/>
                </a:solidFill>
              </a:rPr>
              <a:t>Бінюк</a:t>
            </a:r>
            <a:r>
              <a:rPr lang="uk-UA" b="1" dirty="0" smtClean="0">
                <a:solidFill>
                  <a:srgbClr val="7030A0"/>
                </a:solidFill>
              </a:rPr>
              <a:t> І. Ю.,                           Петренко О.П.,</a:t>
            </a:r>
          </a:p>
          <a:p>
            <a:r>
              <a:rPr lang="uk-UA" b="1" dirty="0" err="1" smtClean="0">
                <a:solidFill>
                  <a:srgbClr val="7030A0"/>
                </a:solidFill>
              </a:rPr>
              <a:t>Пахотіна</a:t>
            </a:r>
            <a:r>
              <a:rPr lang="uk-UA" b="1" dirty="0" smtClean="0">
                <a:solidFill>
                  <a:srgbClr val="7030A0"/>
                </a:solidFill>
              </a:rPr>
              <a:t> Т.В.             </a:t>
            </a: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1977342" cy="764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398930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60648"/>
            <a:ext cx="7437512" cy="1143000"/>
          </a:xfrm>
        </p:spPr>
        <p:txBody>
          <a:bodyPr>
            <a:normAutofit fontScale="90000"/>
          </a:bodyPr>
          <a:lstStyle/>
          <a:p>
            <a:r>
              <a:rPr lang="uk-UA" b="1" dirty="0" smtClean="0">
                <a:solidFill>
                  <a:srgbClr val="7030A0"/>
                </a:solidFill>
              </a:rPr>
              <a:t>Керівництво методичними підструктурами</a:t>
            </a:r>
            <a:endParaRPr lang="ru-RU" b="1" dirty="0">
              <a:solidFill>
                <a:srgbClr val="7030A0"/>
              </a:solidFill>
            </a:endParaRPr>
          </a:p>
        </p:txBody>
      </p:sp>
      <p:sp>
        <p:nvSpPr>
          <p:cNvPr id="3" name="Объект 2"/>
          <p:cNvSpPr>
            <a:spLocks noGrp="1"/>
          </p:cNvSpPr>
          <p:nvPr>
            <p:ph idx="1"/>
          </p:nvPr>
        </p:nvSpPr>
        <p:spPr>
          <a:xfrm>
            <a:off x="0" y="1600200"/>
            <a:ext cx="9144000" cy="5257800"/>
          </a:xfrm>
        </p:spPr>
        <p:txBody>
          <a:bodyPr>
            <a:normAutofit fontScale="77500" lnSpcReduction="20000"/>
          </a:bodyPr>
          <a:lstStyle/>
          <a:p>
            <a:pPr>
              <a:buNone/>
            </a:pPr>
            <a:r>
              <a:rPr lang="uk-UA" b="1" dirty="0" smtClean="0">
                <a:solidFill>
                  <a:srgbClr val="7030A0"/>
                </a:solidFill>
              </a:rPr>
              <a:t>6 предметних методичних комісій 1- методична комісія класних керівників: </a:t>
            </a:r>
          </a:p>
          <a:p>
            <a:pPr>
              <a:buNone/>
            </a:pPr>
            <a:r>
              <a:rPr lang="uk-UA" dirty="0" err="1" smtClean="0">
                <a:solidFill>
                  <a:srgbClr val="7030A0"/>
                </a:solidFill>
              </a:rPr>
              <a:t>МК</a:t>
            </a:r>
            <a:r>
              <a:rPr lang="uk-UA" dirty="0" smtClean="0">
                <a:solidFill>
                  <a:srgbClr val="7030A0"/>
                </a:solidFill>
              </a:rPr>
              <a:t> учителів гуманітарного циклу предметів (</a:t>
            </a:r>
            <a:r>
              <a:rPr lang="uk-UA" dirty="0" err="1" smtClean="0">
                <a:solidFill>
                  <a:srgbClr val="7030A0"/>
                </a:solidFill>
              </a:rPr>
              <a:t>Ягніченко</a:t>
            </a:r>
            <a:r>
              <a:rPr lang="uk-UA" dirty="0" smtClean="0">
                <a:solidFill>
                  <a:srgbClr val="7030A0"/>
                </a:solidFill>
              </a:rPr>
              <a:t> В.М.), </a:t>
            </a:r>
          </a:p>
          <a:p>
            <a:pPr>
              <a:buNone/>
            </a:pPr>
            <a:r>
              <a:rPr lang="uk-UA" dirty="0" err="1" smtClean="0">
                <a:solidFill>
                  <a:srgbClr val="7030A0"/>
                </a:solidFill>
              </a:rPr>
              <a:t>МК</a:t>
            </a:r>
            <a:r>
              <a:rPr lang="uk-UA" dirty="0" smtClean="0">
                <a:solidFill>
                  <a:srgbClr val="7030A0"/>
                </a:solidFill>
              </a:rPr>
              <a:t> учителів іноземних мов (Юрченко З.М.), </a:t>
            </a:r>
          </a:p>
          <a:p>
            <a:pPr>
              <a:buNone/>
            </a:pPr>
            <a:r>
              <a:rPr lang="uk-UA" dirty="0" err="1" smtClean="0">
                <a:solidFill>
                  <a:srgbClr val="7030A0"/>
                </a:solidFill>
              </a:rPr>
              <a:t>МК</a:t>
            </a:r>
            <a:r>
              <a:rPr lang="uk-UA" dirty="0" smtClean="0">
                <a:solidFill>
                  <a:srgbClr val="7030A0"/>
                </a:solidFill>
              </a:rPr>
              <a:t> учителів математики та інформатики ( Єлізарова В.Г.),</a:t>
            </a:r>
          </a:p>
          <a:p>
            <a:pPr>
              <a:buNone/>
            </a:pPr>
            <a:r>
              <a:rPr lang="uk-UA" dirty="0" smtClean="0">
                <a:solidFill>
                  <a:srgbClr val="7030A0"/>
                </a:solidFill>
              </a:rPr>
              <a:t> </a:t>
            </a:r>
            <a:r>
              <a:rPr lang="uk-UA" dirty="0" err="1" smtClean="0">
                <a:solidFill>
                  <a:srgbClr val="7030A0"/>
                </a:solidFill>
              </a:rPr>
              <a:t>МК</a:t>
            </a:r>
            <a:r>
              <a:rPr lang="uk-UA" dirty="0" smtClean="0">
                <a:solidFill>
                  <a:srgbClr val="7030A0"/>
                </a:solidFill>
              </a:rPr>
              <a:t> учителів природничого циклу предметів ( </a:t>
            </a:r>
            <a:r>
              <a:rPr lang="uk-UA" dirty="0" err="1" smtClean="0">
                <a:solidFill>
                  <a:srgbClr val="7030A0"/>
                </a:solidFill>
              </a:rPr>
              <a:t>Бишева</a:t>
            </a:r>
            <a:r>
              <a:rPr lang="uk-UA" dirty="0" smtClean="0">
                <a:solidFill>
                  <a:srgbClr val="7030A0"/>
                </a:solidFill>
              </a:rPr>
              <a:t> Н.С.), </a:t>
            </a:r>
          </a:p>
          <a:p>
            <a:pPr>
              <a:buNone/>
            </a:pPr>
            <a:r>
              <a:rPr lang="uk-UA" dirty="0" err="1" smtClean="0">
                <a:solidFill>
                  <a:srgbClr val="7030A0"/>
                </a:solidFill>
              </a:rPr>
              <a:t>МК</a:t>
            </a:r>
            <a:r>
              <a:rPr lang="uk-UA" dirty="0" smtClean="0">
                <a:solidFill>
                  <a:srgbClr val="7030A0"/>
                </a:solidFill>
              </a:rPr>
              <a:t> учителів історії та правознавства ( </a:t>
            </a:r>
            <a:r>
              <a:rPr lang="uk-UA" dirty="0" err="1" smtClean="0">
                <a:solidFill>
                  <a:srgbClr val="7030A0"/>
                </a:solidFill>
              </a:rPr>
              <a:t>Підгаєцька</a:t>
            </a:r>
            <a:r>
              <a:rPr lang="uk-UA" dirty="0" smtClean="0">
                <a:solidFill>
                  <a:srgbClr val="7030A0"/>
                </a:solidFill>
              </a:rPr>
              <a:t> Е.А.),        інтегрована </a:t>
            </a:r>
            <a:r>
              <a:rPr lang="uk-UA" dirty="0" err="1" smtClean="0">
                <a:solidFill>
                  <a:srgbClr val="7030A0"/>
                </a:solidFill>
              </a:rPr>
              <a:t>МК</a:t>
            </a:r>
            <a:r>
              <a:rPr lang="uk-UA" dirty="0" smtClean="0">
                <a:solidFill>
                  <a:srgbClr val="7030A0"/>
                </a:solidFill>
              </a:rPr>
              <a:t> вчителів фізичної культури, музики, соціально-психологічної служби                         ( </a:t>
            </a:r>
            <a:r>
              <a:rPr lang="uk-UA" dirty="0" err="1" smtClean="0">
                <a:solidFill>
                  <a:srgbClr val="7030A0"/>
                </a:solidFill>
              </a:rPr>
              <a:t>Ветушко</a:t>
            </a:r>
            <a:r>
              <a:rPr lang="uk-UA" dirty="0" smtClean="0">
                <a:solidFill>
                  <a:srgbClr val="7030A0"/>
                </a:solidFill>
              </a:rPr>
              <a:t> О.П.), </a:t>
            </a:r>
          </a:p>
          <a:p>
            <a:pPr>
              <a:buNone/>
            </a:pPr>
            <a:r>
              <a:rPr lang="uk-UA" dirty="0" err="1" smtClean="0">
                <a:solidFill>
                  <a:srgbClr val="7030A0"/>
                </a:solidFill>
              </a:rPr>
              <a:t>МК</a:t>
            </a:r>
            <a:r>
              <a:rPr lang="uk-UA" dirty="0" smtClean="0">
                <a:solidFill>
                  <a:srgbClr val="7030A0"/>
                </a:solidFill>
              </a:rPr>
              <a:t> класних керівників (</a:t>
            </a:r>
            <a:r>
              <a:rPr lang="uk-UA" dirty="0" err="1" smtClean="0">
                <a:solidFill>
                  <a:srgbClr val="7030A0"/>
                </a:solidFill>
              </a:rPr>
              <a:t>Кристапчук</a:t>
            </a:r>
            <a:r>
              <a:rPr lang="uk-UA" dirty="0" smtClean="0">
                <a:solidFill>
                  <a:srgbClr val="7030A0"/>
                </a:solidFill>
              </a:rPr>
              <a:t> О.П. ). </a:t>
            </a:r>
          </a:p>
          <a:p>
            <a:pPr>
              <a:buNone/>
            </a:pPr>
            <a:r>
              <a:rPr lang="uk-UA" dirty="0" smtClean="0">
                <a:solidFill>
                  <a:srgbClr val="7030A0"/>
                </a:solidFill>
              </a:rPr>
              <a:t>Предметні тижні проведено згідно графіка та на високому методичному рівні.</a:t>
            </a:r>
            <a:endParaRPr lang="ru-RU" dirty="0" smtClean="0">
              <a:solidFill>
                <a:srgbClr val="7030A0"/>
              </a:solidFill>
            </a:endParaRPr>
          </a:p>
          <a:p>
            <a:pPr>
              <a:buNone/>
            </a:pPr>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2573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Прямоугольник 5"/>
          <p:cNvSpPr/>
          <p:nvPr/>
        </p:nvSpPr>
        <p:spPr>
          <a:xfrm>
            <a:off x="2051050" y="1"/>
            <a:ext cx="6841430" cy="1123384"/>
          </a:xfrm>
          <a:prstGeom prst="rect">
            <a:avLst/>
          </a:prstGeom>
          <a:noFill/>
        </p:spPr>
        <p:txBody>
          <a:bodyPr wrap="square">
            <a:spAutoFit/>
          </a:bodyPr>
          <a:lstStyle/>
          <a:p>
            <a:pPr algn="ctr">
              <a:defRPr/>
            </a:pPr>
            <a:r>
              <a:rPr lang="uk-UA" sz="1400" b="1" dirty="0">
                <a:solidFill>
                  <a:srgbClr val="6E2808"/>
                </a:solidFill>
                <a:latin typeface="Calibri" pitchFamily="34" charset="0"/>
                <a:cs typeface="Arial" pitchFamily="34" charset="0"/>
              </a:rPr>
              <a:t>МЕТОДИЧНА КОМІСІЯ</a:t>
            </a:r>
            <a:r>
              <a:rPr lang="en-US" sz="1400" b="1" dirty="0">
                <a:solidFill>
                  <a:srgbClr val="6E2808"/>
                </a:solidFill>
                <a:latin typeface="Calibri" pitchFamily="34" charset="0"/>
                <a:cs typeface="Arial" pitchFamily="34" charset="0"/>
              </a:rPr>
              <a:t> </a:t>
            </a:r>
          </a:p>
          <a:p>
            <a:pPr algn="ctr">
              <a:defRPr/>
            </a:pPr>
            <a:r>
              <a:rPr lang="uk-UA" b="1" i="1" dirty="0" err="1">
                <a:solidFill>
                  <a:srgbClr val="6E2808"/>
                </a:solidFill>
                <a:latin typeface="Calibri" pitchFamily="34" charset="0"/>
                <a:cs typeface="Arial" pitchFamily="34" charset="0"/>
              </a:rPr>
              <a:t>у</a:t>
            </a:r>
            <a:r>
              <a:rPr lang="uk-UA" b="1" i="1" dirty="0" err="1" smtClean="0">
                <a:solidFill>
                  <a:srgbClr val="6E2808"/>
                </a:solidFill>
                <a:latin typeface="Calibri" pitchFamily="34" charset="0"/>
                <a:cs typeface="Arial" pitchFamily="34" charset="0"/>
              </a:rPr>
              <a:t>ЧИТЕЛІВ</a:t>
            </a:r>
            <a:r>
              <a:rPr lang="en-US" b="1" i="1" dirty="0" smtClean="0">
                <a:solidFill>
                  <a:srgbClr val="6E2808"/>
                </a:solidFill>
                <a:latin typeface="Calibri" pitchFamily="34" charset="0"/>
                <a:cs typeface="Arial" pitchFamily="34" charset="0"/>
              </a:rPr>
              <a:t> </a:t>
            </a:r>
            <a:r>
              <a:rPr lang="uk-UA" b="1" dirty="0" smtClean="0">
                <a:solidFill>
                  <a:srgbClr val="6E2808"/>
                </a:solidFill>
                <a:latin typeface="Calibri" pitchFamily="34" charset="0"/>
                <a:cs typeface="Arial" pitchFamily="34" charset="0"/>
              </a:rPr>
              <a:t>ГУМАНІТАРНОГО</a:t>
            </a:r>
            <a:r>
              <a:rPr lang="en-US" b="1" dirty="0" smtClean="0">
                <a:solidFill>
                  <a:srgbClr val="6E2808"/>
                </a:solidFill>
                <a:latin typeface="Calibri" pitchFamily="34" charset="0"/>
                <a:cs typeface="Arial" pitchFamily="34" charset="0"/>
              </a:rPr>
              <a:t> </a:t>
            </a:r>
            <a:r>
              <a:rPr lang="uk-UA" b="1" dirty="0">
                <a:solidFill>
                  <a:srgbClr val="6E2808"/>
                </a:solidFill>
                <a:latin typeface="Calibri" pitchFamily="34" charset="0"/>
                <a:cs typeface="Arial" pitchFamily="34" charset="0"/>
              </a:rPr>
              <a:t>ЦИКЛУ ПРЕДМЕТІВ</a:t>
            </a:r>
            <a:endParaRPr lang="ru-RU" b="1" dirty="0">
              <a:solidFill>
                <a:srgbClr val="6E2808"/>
              </a:solidFill>
              <a:latin typeface="Calibri" pitchFamily="34" charset="0"/>
              <a:cs typeface="Arial" pitchFamily="34" charset="0"/>
            </a:endParaRPr>
          </a:p>
          <a:p>
            <a:pPr algn="ctr">
              <a:defRPr/>
            </a:pPr>
            <a:r>
              <a:rPr lang="uk-UA" sz="3500" b="1" dirty="0">
                <a:solidFill>
                  <a:srgbClr val="6E2808"/>
                </a:solidFill>
                <a:latin typeface="+mn-lt"/>
                <a:cs typeface="Arial" pitchFamily="34" charset="0"/>
              </a:rPr>
              <a:t> </a:t>
            </a:r>
            <a:endParaRPr lang="ru-RU" sz="3500" b="1" dirty="0">
              <a:solidFill>
                <a:srgbClr val="6E2808"/>
              </a:solidFill>
              <a:latin typeface="+mn-lt"/>
              <a:cs typeface="Arial" pitchFamily="34" charset="0"/>
            </a:endParaRPr>
          </a:p>
        </p:txBody>
      </p:sp>
      <p:pic>
        <p:nvPicPr>
          <p:cNvPr id="13316" name="Рисунок 2" descr="Изображение 006.jpg"/>
          <p:cNvPicPr>
            <a:picLocks noChangeAspect="1"/>
          </p:cNvPicPr>
          <p:nvPr/>
        </p:nvPicPr>
        <p:blipFill>
          <a:blip r:embed="rId3" cstate="print">
            <a:extLst>
              <a:ext uri="{28A0092B-C50C-407E-A947-70E740481C1C}">
                <a14:useLocalDpi xmlns:a14="http://schemas.microsoft.com/office/drawing/2010/main" xmlns="" val="0"/>
              </a:ext>
            </a:extLst>
          </a:blip>
          <a:srcRect l="9653" t="14026" r="10315" b="6308"/>
          <a:stretch>
            <a:fillRect/>
          </a:stretch>
        </p:blipFill>
        <p:spPr bwMode="auto">
          <a:xfrm>
            <a:off x="395536" y="869952"/>
            <a:ext cx="5606357" cy="482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Прямоугольник 6"/>
          <p:cNvSpPr>
            <a:spLocks noChangeArrowheads="1"/>
          </p:cNvSpPr>
          <p:nvPr/>
        </p:nvSpPr>
        <p:spPr bwMode="auto">
          <a:xfrm>
            <a:off x="179512" y="5805264"/>
            <a:ext cx="88931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uk-UA" sz="1600" b="1" dirty="0">
                <a:solidFill>
                  <a:srgbClr val="2D1341"/>
                </a:solidFill>
              </a:rPr>
              <a:t>Проблемне питання:</a:t>
            </a:r>
          </a:p>
          <a:p>
            <a:pPr algn="ctr"/>
            <a:r>
              <a:rPr lang="uk-UA" sz="1900" b="1" i="1" dirty="0">
                <a:solidFill>
                  <a:srgbClr val="2D1341"/>
                </a:solidFill>
              </a:rPr>
              <a:t>Розвиток комунікативно-творчих </a:t>
            </a:r>
          </a:p>
          <a:p>
            <a:pPr algn="ctr"/>
            <a:r>
              <a:rPr lang="uk-UA" sz="1900" b="1" i="1" dirty="0">
                <a:solidFill>
                  <a:srgbClr val="2D1341"/>
                </a:solidFill>
              </a:rPr>
              <a:t>умінь і навичок учнів у процесі вивчення мови та літератури</a:t>
            </a:r>
            <a:endParaRPr lang="ru-RU" sz="1900" b="1" i="1" dirty="0">
              <a:solidFill>
                <a:srgbClr val="2D1341"/>
              </a:solidFill>
            </a:endParaRPr>
          </a:p>
        </p:txBody>
      </p:sp>
      <p:pic>
        <p:nvPicPr>
          <p:cNvPr id="13318" name="Рисунок 4" descr="210220122714.jpg"/>
          <p:cNvPicPr>
            <a:picLocks noChangeAspect="1"/>
          </p:cNvPicPr>
          <p:nvPr/>
        </p:nvPicPr>
        <p:blipFill>
          <a:blip r:embed="rId4" cstate="print">
            <a:extLst>
              <a:ext uri="{28A0092B-C50C-407E-A947-70E740481C1C}">
                <a14:useLocalDpi xmlns:a14="http://schemas.microsoft.com/office/drawing/2010/main" xmlns="" val="0"/>
              </a:ext>
            </a:extLst>
          </a:blip>
          <a:srcRect l="4167" t="22221" r="4166" b="22221"/>
          <a:stretch>
            <a:fillRect/>
          </a:stretch>
        </p:blipFill>
        <p:spPr bwMode="auto">
          <a:xfrm>
            <a:off x="6074195" y="566720"/>
            <a:ext cx="2720281" cy="1643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100_2127"/>
          <p:cNvPicPr>
            <a:picLocks noChangeAspect="1" noChangeArrowheads="1"/>
          </p:cNvPicPr>
          <p:nvPr/>
        </p:nvPicPr>
        <p:blipFill>
          <a:blip r:embed="rId5" cstate="print">
            <a:lum contrast="12000"/>
          </a:blip>
          <a:srcRect t="3587" b="10808"/>
          <a:stretch>
            <a:fillRect/>
          </a:stretch>
        </p:blipFill>
        <p:spPr bwMode="auto">
          <a:xfrm>
            <a:off x="6084168" y="2192035"/>
            <a:ext cx="2700337" cy="2161116"/>
          </a:xfrm>
          <a:prstGeom prst="rect">
            <a:avLst/>
          </a:prstGeom>
          <a:ln>
            <a:noFill/>
          </a:ln>
          <a:effectLst>
            <a:outerShdw blurRad="292100" dist="139700" dir="2700000" algn="tl" rotWithShape="0">
              <a:srgbClr val="333333">
                <a:alpha val="65000"/>
              </a:srgbClr>
            </a:outerShdw>
          </a:effectLst>
        </p:spPr>
      </p:pic>
      <p:pic>
        <p:nvPicPr>
          <p:cNvPr id="13322" name="Рисунок 4" descr="DSC00521"/>
          <p:cNvPicPr>
            <a:picLocks noChangeAspect="1" noChangeArrowheads="1"/>
          </p:cNvPicPr>
          <p:nvPr/>
        </p:nvPicPr>
        <p:blipFill>
          <a:blip r:embed="rId6" cstate="print">
            <a:extLst>
              <a:ext uri="{28A0092B-C50C-407E-A947-70E740481C1C}">
                <a14:useLocalDpi xmlns:a14="http://schemas.microsoft.com/office/drawing/2010/main" xmlns="" val="0"/>
              </a:ext>
            </a:extLst>
          </a:blip>
          <a:srcRect t="20360"/>
          <a:stretch>
            <a:fillRect/>
          </a:stretch>
        </p:blipFill>
        <p:spPr bwMode="auto">
          <a:xfrm>
            <a:off x="6091173" y="4263165"/>
            <a:ext cx="2700337" cy="1859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808263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106498" name="Picture 2" descr="D:\учительска\мои док\потрібні фото\стрітення\IMG_7481.jpg"/>
          <p:cNvPicPr>
            <a:picLocks noChangeAspect="1" noChangeArrowheads="1"/>
          </p:cNvPicPr>
          <p:nvPr/>
        </p:nvPicPr>
        <p:blipFill>
          <a:blip r:embed="rId2" cstate="print"/>
          <a:srcRect/>
          <a:stretch>
            <a:fillRect/>
          </a:stretch>
        </p:blipFill>
        <p:spPr bwMode="auto">
          <a:xfrm>
            <a:off x="2357390" y="0"/>
            <a:ext cx="6786610" cy="3594928"/>
          </a:xfrm>
          <a:prstGeom prst="rect">
            <a:avLst/>
          </a:prstGeom>
          <a:noFill/>
        </p:spPr>
      </p:pic>
      <p:pic>
        <p:nvPicPr>
          <p:cNvPr id="106499" name="Picture 3" descr="D:\учительска\мои док\потрібні фото\стрітення\IMG_7456.jpg"/>
          <p:cNvPicPr>
            <a:picLocks noChangeAspect="1" noChangeArrowheads="1"/>
          </p:cNvPicPr>
          <p:nvPr/>
        </p:nvPicPr>
        <p:blipFill>
          <a:blip r:embed="rId3" cstate="print"/>
          <a:srcRect/>
          <a:stretch>
            <a:fillRect/>
          </a:stretch>
        </p:blipFill>
        <p:spPr bwMode="auto">
          <a:xfrm>
            <a:off x="500034" y="2214554"/>
            <a:ext cx="5929354" cy="3879849"/>
          </a:xfrm>
          <a:prstGeom prst="rect">
            <a:avLst/>
          </a:prstGeom>
          <a:noFill/>
        </p:spPr>
      </p:pic>
    </p:spTree>
    <p:extLst>
      <p:ext uri="{BB962C8B-B14F-4D97-AF65-F5344CB8AC3E}">
        <p14:creationId xmlns:p14="http://schemas.microsoft.com/office/powerpoint/2010/main" xmlns="" val="41870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8" descr="http://uld13.mycdn.me/image?id=462864476106&amp;bid=462864476106&amp;t=3&amp;plc=WEB&amp;tkn=65sbCh8wdFjqvQgipeEfYxejGeM"/>
          <p:cNvPicPr>
            <a:picLocks noChangeArrowheads="1"/>
          </p:cNvPicPr>
          <p:nvPr/>
        </p:nvPicPr>
        <p:blipFill>
          <a:blip r:embed="rId3" cstate="print">
            <a:extLst>
              <a:ext uri="{28A0092B-C50C-407E-A947-70E740481C1C}">
                <a14:useLocalDpi xmlns:a14="http://schemas.microsoft.com/office/drawing/2010/main" xmlns="" val="0"/>
              </a:ext>
            </a:extLst>
          </a:blip>
          <a:srcRect t="2112" b="25790"/>
          <a:stretch>
            <a:fillRect/>
          </a:stretch>
        </p:blipFill>
        <p:spPr bwMode="auto">
          <a:xfrm>
            <a:off x="467544" y="3068960"/>
            <a:ext cx="2376264" cy="2808312"/>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1267" name="Рисунок 1" descr="C:\Users\125-2\Desktop\230___09\IMG_7156.JPG"/>
          <p:cNvPicPr>
            <a:picLocks noChangeArrowheads="1"/>
          </p:cNvPicPr>
          <p:nvPr/>
        </p:nvPicPr>
        <p:blipFill>
          <a:blip r:embed="rId4" cstate="print">
            <a:extLst>
              <a:ext uri="{28A0092B-C50C-407E-A947-70E740481C1C}">
                <a14:useLocalDpi xmlns:a14="http://schemas.microsoft.com/office/drawing/2010/main" xmlns="" val="0"/>
              </a:ext>
            </a:extLst>
          </a:blip>
          <a:srcRect t="5461" r="9557" b="28531"/>
          <a:stretch>
            <a:fillRect/>
          </a:stretch>
        </p:blipFill>
        <p:spPr bwMode="auto">
          <a:xfrm>
            <a:off x="4964444" y="3090274"/>
            <a:ext cx="2114595" cy="2759969"/>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1268" name="Рисунок 4" descr="image"/>
          <p:cNvPicPr>
            <a:picLocks noChangeArrowheads="1"/>
          </p:cNvPicPr>
          <p:nvPr/>
        </p:nvPicPr>
        <p:blipFill>
          <a:blip r:embed="rId5" cstate="print">
            <a:extLst>
              <a:ext uri="{28A0092B-C50C-407E-A947-70E740481C1C}">
                <a14:useLocalDpi xmlns:a14="http://schemas.microsoft.com/office/drawing/2010/main" xmlns="" val="0"/>
              </a:ext>
            </a:extLst>
          </a:blip>
          <a:srcRect t="4236" b="25655"/>
          <a:stretch>
            <a:fillRect/>
          </a:stretch>
        </p:blipFill>
        <p:spPr bwMode="auto">
          <a:xfrm>
            <a:off x="2843808" y="3068960"/>
            <a:ext cx="2205887" cy="2808312"/>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1269" name="Рисунок 11" descr="http://itd2.mycdn.me/image?id=474717811842&amp;bid=474717811842&amp;t=13&amp;plc=WEB&amp;tkn=Ihu2BOoMNJuZIx-yklJNvvBtzRs"/>
          <p:cNvPicPr>
            <a:picLocks noChangeArrowheads="1"/>
          </p:cNvPicPr>
          <p:nvPr/>
        </p:nvPicPr>
        <p:blipFill>
          <a:blip r:embed="rId6" cstate="print">
            <a:extLst>
              <a:ext uri="{28A0092B-C50C-407E-A947-70E740481C1C}">
                <a14:useLocalDpi xmlns:a14="http://schemas.microsoft.com/office/drawing/2010/main" xmlns="" val="0"/>
              </a:ext>
            </a:extLst>
          </a:blip>
          <a:srcRect t="2382" b="27127"/>
          <a:stretch>
            <a:fillRect/>
          </a:stretch>
        </p:blipFill>
        <p:spPr bwMode="auto">
          <a:xfrm>
            <a:off x="7092280" y="3103467"/>
            <a:ext cx="2002077" cy="2746776"/>
          </a:xfrm>
          <a:prstGeom prst="rect">
            <a:avLst/>
          </a:prstGeom>
          <a:noFill/>
          <a:ln w="9525">
            <a:solidFill>
              <a:srgbClr val="808080"/>
            </a:solidFill>
            <a:miter lim="800000"/>
            <a:headEnd/>
            <a:tailEnd/>
          </a:ln>
          <a:extLst>
            <a:ext uri="{909E8E84-426E-40DD-AFC4-6F175D3DCCD1}">
              <a14:hiddenFill xmlns:a14="http://schemas.microsoft.com/office/drawing/2010/main" xmlns="">
                <a:solidFill>
                  <a:srgbClr val="FFFFFF"/>
                </a:solidFill>
              </a14:hiddenFill>
            </a:ext>
          </a:extLst>
        </p:spPr>
      </p:pic>
      <p:pic>
        <p:nvPicPr>
          <p:cNvPr id="11274" name="Picture 3" descr="D:\1\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11961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Прямоугольник 10"/>
          <p:cNvSpPr/>
          <p:nvPr/>
        </p:nvSpPr>
        <p:spPr>
          <a:xfrm>
            <a:off x="1979712" y="1196752"/>
            <a:ext cx="5616624"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uk-UA" sz="3600" b="1" dirty="0">
                <a:ln w="11430"/>
                <a:solidFill>
                  <a:srgbClr val="7030A0"/>
                </a:solidFill>
                <a:effectLst>
                  <a:outerShdw blurRad="50800" dist="39000" dir="5460000" algn="tl">
                    <a:srgbClr val="000000">
                      <a:alpha val="38000"/>
                    </a:srgbClr>
                  </a:outerShdw>
                </a:effectLst>
                <a:cs typeface="Arial" pitchFamily="34" charset="0"/>
              </a:rPr>
              <a:t>Адміністрація </a:t>
            </a:r>
            <a:r>
              <a:rPr lang="uk-UA" sz="3600" b="1" dirty="0" smtClean="0">
                <a:ln w="11430"/>
                <a:solidFill>
                  <a:srgbClr val="7030A0"/>
                </a:solidFill>
                <a:effectLst>
                  <a:outerShdw blurRad="50800" dist="39000" dir="5460000" algn="tl">
                    <a:srgbClr val="000000">
                      <a:alpha val="38000"/>
                    </a:srgbClr>
                  </a:outerShdw>
                </a:effectLst>
                <a:cs typeface="Arial" pitchFamily="34" charset="0"/>
              </a:rPr>
              <a:t>закладу</a:t>
            </a:r>
            <a:endParaRPr lang="uk-UA" sz="3600" b="1" dirty="0">
              <a:ln w="11430"/>
              <a:solidFill>
                <a:srgbClr val="7030A0"/>
              </a:solidFill>
              <a:effectLst>
                <a:outerShdw blurRad="50800" dist="39000" dir="5460000" algn="tl">
                  <a:srgbClr val="000000">
                    <a:alpha val="38000"/>
                  </a:srgbClr>
                </a:outerShdw>
              </a:effectLst>
              <a:cs typeface="Arial" pitchFamily="34" charset="0"/>
            </a:endParaRPr>
          </a:p>
        </p:txBody>
      </p:sp>
      <p:sp>
        <p:nvSpPr>
          <p:cNvPr id="10" name="TextBox 9"/>
          <p:cNvSpPr txBox="1"/>
          <p:nvPr/>
        </p:nvSpPr>
        <p:spPr>
          <a:xfrm>
            <a:off x="827584" y="5949280"/>
            <a:ext cx="4680520" cy="369332"/>
          </a:xfrm>
          <a:prstGeom prst="rect">
            <a:avLst/>
          </a:prstGeom>
          <a:noFill/>
        </p:spPr>
        <p:txBody>
          <a:bodyPr wrap="square" rtlCol="0">
            <a:spAutoFit/>
          </a:bodyPr>
          <a:lstStyle/>
          <a:p>
            <a:r>
              <a:rPr lang="uk-UA" dirty="0" err="1" smtClean="0"/>
              <a:t>Коломійчук</a:t>
            </a:r>
            <a:r>
              <a:rPr lang="uk-UA" dirty="0" smtClean="0"/>
              <a:t> Т. П</a:t>
            </a:r>
            <a:endParaRPr lang="ru-RU" dirty="0"/>
          </a:p>
        </p:txBody>
      </p:sp>
      <p:sp>
        <p:nvSpPr>
          <p:cNvPr id="14" name="TextBox 13"/>
          <p:cNvSpPr txBox="1"/>
          <p:nvPr/>
        </p:nvSpPr>
        <p:spPr>
          <a:xfrm>
            <a:off x="2843808" y="5949280"/>
            <a:ext cx="6300192" cy="369332"/>
          </a:xfrm>
          <a:prstGeom prst="rect">
            <a:avLst/>
          </a:prstGeom>
          <a:noFill/>
        </p:spPr>
        <p:txBody>
          <a:bodyPr wrap="square" rtlCol="0">
            <a:spAutoFit/>
          </a:bodyPr>
          <a:lstStyle/>
          <a:p>
            <a:r>
              <a:rPr lang="uk-UA" dirty="0" smtClean="0"/>
              <a:t>Петренко О.П                 </a:t>
            </a:r>
            <a:r>
              <a:rPr lang="uk-UA" dirty="0" err="1" smtClean="0"/>
              <a:t>Заболотня</a:t>
            </a:r>
            <a:r>
              <a:rPr lang="uk-UA" dirty="0" smtClean="0"/>
              <a:t> В.В.         </a:t>
            </a:r>
            <a:r>
              <a:rPr lang="uk-UA" dirty="0" err="1" smtClean="0"/>
              <a:t>Бескубська</a:t>
            </a:r>
            <a:r>
              <a:rPr lang="uk-UA" dirty="0" smtClean="0"/>
              <a:t> Д.В.</a:t>
            </a:r>
            <a:endParaRPr lang="ru-RU" dirty="0"/>
          </a:p>
        </p:txBody>
      </p:sp>
    </p:spTree>
    <p:extLst>
      <p:ext uri="{BB962C8B-B14F-4D97-AF65-F5344CB8AC3E}">
        <p14:creationId xmlns:p14="http://schemas.microsoft.com/office/powerpoint/2010/main" xmlns="" val="7744791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андросова"/>
          <p:cNvPicPr>
            <a:picLocks noChangeAspect="1" noChangeArrowheads="1"/>
          </p:cNvPicPr>
          <p:nvPr/>
        </p:nvPicPr>
        <p:blipFill>
          <a:blip r:embed="rId3" cstate="print"/>
          <a:srcRect r="5071"/>
          <a:stretch>
            <a:fillRect/>
          </a:stretch>
        </p:blipFill>
        <p:spPr bwMode="auto">
          <a:xfrm>
            <a:off x="87274" y="1006253"/>
            <a:ext cx="1532397" cy="2639484"/>
          </a:xfrm>
          <a:prstGeom prst="rect">
            <a:avLst/>
          </a:prstGeom>
          <a:ln>
            <a:noFill/>
          </a:ln>
          <a:effectLst>
            <a:outerShdw blurRad="292100" dist="139700" dir="2700000" algn="tl" rotWithShape="0">
              <a:srgbClr val="333333">
                <a:alpha val="65000"/>
              </a:srgbClr>
            </a:outerShdw>
          </a:effectLst>
        </p:spPr>
      </p:pic>
      <p:pic>
        <p:nvPicPr>
          <p:cNvPr id="12" name="Рисунок 11" descr="Копия DSC04142.JPG"/>
          <p:cNvPicPr>
            <a:picLocks noChangeAspect="1"/>
          </p:cNvPicPr>
          <p:nvPr/>
        </p:nvPicPr>
        <p:blipFill>
          <a:blip r:embed="rId4" cstate="print"/>
          <a:srcRect l="10204"/>
          <a:stretch>
            <a:fillRect/>
          </a:stretch>
        </p:blipFill>
        <p:spPr>
          <a:xfrm>
            <a:off x="3137061" y="1019881"/>
            <a:ext cx="1453827" cy="2602426"/>
          </a:xfrm>
          <a:prstGeom prst="rect">
            <a:avLst/>
          </a:prstGeom>
          <a:ln>
            <a:noFill/>
          </a:ln>
          <a:effectLst>
            <a:outerShdw blurRad="292100" dist="139700" dir="2700000" algn="tl" rotWithShape="0">
              <a:srgbClr val="333333">
                <a:alpha val="65000"/>
              </a:srgbClr>
            </a:outerShdw>
          </a:effectLst>
        </p:spPr>
      </p:pic>
      <p:pic>
        <p:nvPicPr>
          <p:cNvPr id="20" name="Picture 5" descr="P5240736"/>
          <p:cNvPicPr>
            <a:picLocks noChangeAspect="1" noChangeArrowheads="1"/>
          </p:cNvPicPr>
          <p:nvPr/>
        </p:nvPicPr>
        <p:blipFill>
          <a:blip r:embed="rId5" cstate="print"/>
          <a:srcRect/>
          <a:stretch>
            <a:fillRect/>
          </a:stretch>
        </p:blipFill>
        <p:spPr bwMode="auto">
          <a:xfrm>
            <a:off x="7812360" y="1028701"/>
            <a:ext cx="1260203" cy="2639484"/>
          </a:xfrm>
          <a:prstGeom prst="rect">
            <a:avLst/>
          </a:prstGeom>
          <a:ln>
            <a:noFill/>
          </a:ln>
          <a:effectLst>
            <a:outerShdw blurRad="292100" dist="139700" dir="2700000" algn="tl" rotWithShape="0">
              <a:srgbClr val="333333">
                <a:alpha val="65000"/>
              </a:srgbClr>
            </a:outerShdw>
          </a:effectLst>
        </p:spPr>
      </p:pic>
      <p:pic>
        <p:nvPicPr>
          <p:cNvPr id="21" name="Picture 4" descr="3"/>
          <p:cNvPicPr>
            <a:picLocks noChangeAspect="1" noChangeArrowheads="1"/>
          </p:cNvPicPr>
          <p:nvPr/>
        </p:nvPicPr>
        <p:blipFill>
          <a:blip r:embed="rId6" cstate="print"/>
          <a:srcRect/>
          <a:stretch>
            <a:fillRect/>
          </a:stretch>
        </p:blipFill>
        <p:spPr bwMode="auto">
          <a:xfrm>
            <a:off x="6107907" y="1001352"/>
            <a:ext cx="1655539" cy="2639484"/>
          </a:xfrm>
          <a:prstGeom prst="rect">
            <a:avLst/>
          </a:prstGeom>
          <a:ln>
            <a:noFill/>
          </a:ln>
          <a:effectLst>
            <a:outerShdw blurRad="292100" dist="139700" dir="2700000" algn="tl" rotWithShape="0">
              <a:srgbClr val="333333">
                <a:alpha val="65000"/>
              </a:srgbClr>
            </a:outerShdw>
          </a:effectLst>
        </p:spPr>
      </p:pic>
      <p:pic>
        <p:nvPicPr>
          <p:cNvPr id="22" name="Picture 5" descr="Патранюк"/>
          <p:cNvPicPr>
            <a:picLocks noChangeAspect="1" noChangeArrowheads="1"/>
          </p:cNvPicPr>
          <p:nvPr/>
        </p:nvPicPr>
        <p:blipFill>
          <a:blip r:embed="rId7" cstate="print"/>
          <a:srcRect/>
          <a:stretch>
            <a:fillRect/>
          </a:stretch>
        </p:blipFill>
        <p:spPr bwMode="auto">
          <a:xfrm>
            <a:off x="1581038" y="982823"/>
            <a:ext cx="1556023" cy="2639484"/>
          </a:xfrm>
          <a:prstGeom prst="rect">
            <a:avLst/>
          </a:prstGeom>
          <a:ln>
            <a:noFill/>
          </a:ln>
          <a:effectLst>
            <a:outerShdw blurRad="292100" dist="139700" dir="2700000" algn="tl" rotWithShape="0">
              <a:srgbClr val="333333">
                <a:alpha val="65000"/>
              </a:srgbClr>
            </a:outerShdw>
          </a:effectLst>
        </p:spPr>
      </p:pic>
      <p:pic>
        <p:nvPicPr>
          <p:cNvPr id="14343" name="Picture 3" descr="D:\1\T.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4" name="Прямоугольник 8"/>
          <p:cNvSpPr>
            <a:spLocks noChangeArrowheads="1"/>
          </p:cNvSpPr>
          <p:nvPr/>
        </p:nvSpPr>
        <p:spPr bwMode="auto">
          <a:xfrm>
            <a:off x="2232025" y="67733"/>
            <a:ext cx="684053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uk-UA" sz="1400" b="1">
                <a:solidFill>
                  <a:srgbClr val="6E2808"/>
                </a:solidFill>
                <a:latin typeface="Calibri" pitchFamily="34" charset="0"/>
              </a:rPr>
              <a:t>МЕТОДИЧНА КОМІСІЯ</a:t>
            </a:r>
            <a:r>
              <a:rPr lang="en-US" sz="1400" b="1">
                <a:solidFill>
                  <a:srgbClr val="6E2808"/>
                </a:solidFill>
                <a:latin typeface="Calibri" pitchFamily="34" charset="0"/>
              </a:rPr>
              <a:t> </a:t>
            </a:r>
            <a:endParaRPr lang="uk-UA" sz="1400" b="1">
              <a:solidFill>
                <a:srgbClr val="6E2808"/>
              </a:solidFill>
              <a:latin typeface="Calibri" pitchFamily="34" charset="0"/>
            </a:endParaRPr>
          </a:p>
          <a:p>
            <a:pPr algn="ctr"/>
            <a:r>
              <a:rPr lang="uk-UA" b="1" i="1">
                <a:solidFill>
                  <a:srgbClr val="6E2808"/>
                </a:solidFill>
                <a:latin typeface="Calibri" pitchFamily="34" charset="0"/>
              </a:rPr>
              <a:t>ВЧИТЕЛІВ</a:t>
            </a:r>
            <a:r>
              <a:rPr lang="en-US" b="1" i="1">
                <a:solidFill>
                  <a:srgbClr val="6E2808"/>
                </a:solidFill>
                <a:latin typeface="Calibri" pitchFamily="34" charset="0"/>
              </a:rPr>
              <a:t> </a:t>
            </a:r>
            <a:r>
              <a:rPr lang="uk-UA" b="1" i="1">
                <a:solidFill>
                  <a:srgbClr val="6E2808"/>
                </a:solidFill>
                <a:latin typeface="Calibri" pitchFamily="34" charset="0"/>
              </a:rPr>
              <a:t> </a:t>
            </a:r>
            <a:r>
              <a:rPr lang="uk-UA" b="1">
                <a:solidFill>
                  <a:srgbClr val="6E2808"/>
                </a:solidFill>
                <a:latin typeface="Calibri" pitchFamily="34" charset="0"/>
              </a:rPr>
              <a:t>МАТЕМАТИКИ ТА ІНФОРМАТИКИ</a:t>
            </a:r>
            <a:endParaRPr lang="ru-RU"/>
          </a:p>
        </p:txBody>
      </p:sp>
      <p:sp>
        <p:nvSpPr>
          <p:cNvPr id="10" name="TextBox 4"/>
          <p:cNvSpPr txBox="1">
            <a:spLocks noChangeArrowheads="1"/>
          </p:cNvSpPr>
          <p:nvPr/>
        </p:nvSpPr>
        <p:spPr bwMode="auto">
          <a:xfrm>
            <a:off x="4813286" y="4797152"/>
            <a:ext cx="3503130" cy="1292662"/>
          </a:xfrm>
          <a:prstGeom prst="rect">
            <a:avLst/>
          </a:prstGeom>
          <a:noFill/>
          <a:ln w="9525">
            <a:noFill/>
            <a:miter lim="800000"/>
            <a:headEnd/>
            <a:tailEnd/>
          </a:ln>
        </p:spPr>
        <p:txBody>
          <a:bodyPr wrap="square">
            <a:spAutoFit/>
          </a:bodyPr>
          <a:lstStyle/>
          <a:p>
            <a:pPr algn="ctr">
              <a:defRPr/>
            </a:pPr>
            <a:r>
              <a:rPr lang="uk-UA" sz="1400" b="1" dirty="0">
                <a:solidFill>
                  <a:srgbClr val="2D1341"/>
                </a:solidFill>
                <a:latin typeface="+mn-lt"/>
                <a:cs typeface="Arial" pitchFamily="34" charset="0"/>
              </a:rPr>
              <a:t>Проблемне питання:</a:t>
            </a:r>
          </a:p>
          <a:p>
            <a:pPr algn="ctr">
              <a:defRPr/>
            </a:pPr>
            <a:r>
              <a:rPr lang="uk-UA" sz="1600" b="1" i="1" dirty="0">
                <a:solidFill>
                  <a:srgbClr val="2D1341"/>
                </a:solidFill>
                <a:latin typeface="+mn-lt"/>
                <a:cs typeface="Arial" pitchFamily="34" charset="0"/>
              </a:rPr>
              <a:t>Творчий підхід до викладання математики та інформатики – важливий шлях  до формування творчої особистості учнів</a:t>
            </a:r>
            <a:endParaRPr lang="ru-RU" sz="1600" b="1" i="1" dirty="0">
              <a:solidFill>
                <a:srgbClr val="2D1341"/>
              </a:solidFill>
              <a:latin typeface="+mn-lt"/>
              <a:cs typeface="Arial" pitchFamily="34" charset="0"/>
            </a:endParaRPr>
          </a:p>
        </p:txBody>
      </p:sp>
      <p:pic>
        <p:nvPicPr>
          <p:cNvPr id="14348" name="Picture 12" descr="H:\Тиждень математики\WP_20141008_012.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r="8502"/>
          <a:stretch>
            <a:fillRect/>
          </a:stretch>
        </p:blipFill>
        <p:spPr bwMode="auto">
          <a:xfrm>
            <a:off x="251520" y="3861048"/>
            <a:ext cx="3468056" cy="28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9" name="Picture 13" descr="H:\Тиждень математики\WP_20141010_005.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l="49014" t="20914" r="35391" b="43475"/>
          <a:stretch>
            <a:fillRect/>
          </a:stretch>
        </p:blipFill>
        <p:spPr bwMode="auto">
          <a:xfrm>
            <a:off x="4604322" y="1028536"/>
            <a:ext cx="1498029" cy="26394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369028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Рисунок 6" descr="фото МО 045.jpg"/>
          <p:cNvPicPr>
            <a:picLocks noChangeAspect="1"/>
          </p:cNvPicPr>
          <p:nvPr/>
        </p:nvPicPr>
        <p:blipFill>
          <a:blip r:embed="rId3" cstate="print">
            <a:extLst>
              <a:ext uri="{28A0092B-C50C-407E-A947-70E740481C1C}">
                <a14:useLocalDpi xmlns:a14="http://schemas.microsoft.com/office/drawing/2010/main" xmlns="" val="0"/>
              </a:ext>
            </a:extLst>
          </a:blip>
          <a:srcRect t="28873" b="9589"/>
          <a:stretch>
            <a:fillRect/>
          </a:stretch>
        </p:blipFill>
        <p:spPr bwMode="auto">
          <a:xfrm>
            <a:off x="827584" y="1116500"/>
            <a:ext cx="7560840" cy="4084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4"/>
          <p:cNvSpPr txBox="1">
            <a:spLocks noChangeArrowheads="1"/>
          </p:cNvSpPr>
          <p:nvPr/>
        </p:nvSpPr>
        <p:spPr bwMode="auto">
          <a:xfrm>
            <a:off x="17639" y="5373216"/>
            <a:ext cx="4942529" cy="1415772"/>
          </a:xfrm>
          <a:prstGeom prst="rect">
            <a:avLst/>
          </a:prstGeom>
          <a:noFill/>
          <a:ln w="9525">
            <a:noFill/>
            <a:miter lim="800000"/>
            <a:headEnd/>
            <a:tailEnd/>
          </a:ln>
        </p:spPr>
        <p:txBody>
          <a:bodyPr wrap="square">
            <a:spAutoFit/>
          </a:bodyPr>
          <a:lstStyle/>
          <a:p>
            <a:pPr>
              <a:defRPr/>
            </a:pPr>
            <a:r>
              <a:rPr lang="uk-UA" sz="1400" b="1" u="sng" dirty="0">
                <a:solidFill>
                  <a:srgbClr val="2D1341"/>
                </a:solidFill>
                <a:latin typeface="+mn-lt"/>
                <a:cs typeface="Arial" pitchFamily="34" charset="0"/>
              </a:rPr>
              <a:t>Проблемне питання вчителів першої іноземної мови:</a:t>
            </a:r>
          </a:p>
          <a:p>
            <a:pPr>
              <a:defRPr/>
            </a:pPr>
            <a:r>
              <a:rPr lang="uk-UA" b="1" i="1" dirty="0">
                <a:solidFill>
                  <a:srgbClr val="2D1341"/>
                </a:solidFill>
                <a:latin typeface="+mn-lt"/>
                <a:cs typeface="Arial" pitchFamily="34" charset="0"/>
              </a:rPr>
              <a:t>Роль інноваційних пошуків та сучасних вимог до викладання </a:t>
            </a:r>
          </a:p>
          <a:p>
            <a:pPr>
              <a:defRPr/>
            </a:pPr>
            <a:r>
              <a:rPr lang="uk-UA" b="1" i="1" dirty="0">
                <a:solidFill>
                  <a:srgbClr val="2D1341"/>
                </a:solidFill>
                <a:latin typeface="+mn-lt"/>
                <a:cs typeface="Arial" pitchFamily="34" charset="0"/>
              </a:rPr>
              <a:t>англійської мови у формуванні цілісної особистості</a:t>
            </a:r>
            <a:endParaRPr lang="ru-RU" b="1" i="1" dirty="0">
              <a:solidFill>
                <a:srgbClr val="2D1341"/>
              </a:solidFill>
              <a:latin typeface="+mn-lt"/>
              <a:cs typeface="Arial" pitchFamily="34" charset="0"/>
            </a:endParaRPr>
          </a:p>
        </p:txBody>
      </p:sp>
      <p:sp>
        <p:nvSpPr>
          <p:cNvPr id="9" name="Прямоугольник 8"/>
          <p:cNvSpPr/>
          <p:nvPr/>
        </p:nvSpPr>
        <p:spPr>
          <a:xfrm>
            <a:off x="4386918" y="5373216"/>
            <a:ext cx="4723581" cy="1107996"/>
          </a:xfrm>
          <a:prstGeom prst="rect">
            <a:avLst/>
          </a:prstGeom>
        </p:spPr>
        <p:txBody>
          <a:bodyPr wrap="square">
            <a:spAutoFit/>
          </a:bodyPr>
          <a:lstStyle/>
          <a:p>
            <a:pPr algn="r">
              <a:defRPr/>
            </a:pPr>
            <a:r>
              <a:rPr lang="uk-UA" sz="1200" b="1" u="sng" dirty="0">
                <a:solidFill>
                  <a:srgbClr val="2D1341"/>
                </a:solidFill>
                <a:latin typeface="Arial" pitchFamily="34" charset="0"/>
                <a:cs typeface="Arial" pitchFamily="34" charset="0"/>
              </a:rPr>
              <a:t>Проблемне питання вчителів другої іноземної мови:</a:t>
            </a:r>
          </a:p>
          <a:p>
            <a:pPr algn="r">
              <a:defRPr/>
            </a:pPr>
            <a:r>
              <a:rPr lang="uk-UA" b="1" i="1" dirty="0">
                <a:solidFill>
                  <a:srgbClr val="2D1341"/>
                </a:solidFill>
                <a:latin typeface="+mn-lt"/>
                <a:cs typeface="Arial" pitchFamily="34" charset="0"/>
              </a:rPr>
              <a:t>Формування професійного </a:t>
            </a:r>
          </a:p>
          <a:p>
            <a:pPr algn="r">
              <a:defRPr/>
            </a:pPr>
            <a:r>
              <a:rPr lang="uk-UA" b="1" i="1" dirty="0" err="1">
                <a:solidFill>
                  <a:srgbClr val="2D1341"/>
                </a:solidFill>
                <a:latin typeface="+mn-lt"/>
                <a:cs typeface="Arial" pitchFamily="34" charset="0"/>
              </a:rPr>
              <a:t>акмеологічного</a:t>
            </a:r>
            <a:r>
              <a:rPr lang="uk-UA" b="1" i="1" dirty="0">
                <a:solidFill>
                  <a:srgbClr val="2D1341"/>
                </a:solidFill>
                <a:latin typeface="+mn-lt"/>
                <a:cs typeface="Arial" pitchFamily="34" charset="0"/>
              </a:rPr>
              <a:t> розвитку вчителя </a:t>
            </a:r>
          </a:p>
          <a:p>
            <a:pPr algn="r">
              <a:defRPr/>
            </a:pPr>
            <a:r>
              <a:rPr lang="uk-UA" b="1" i="1" dirty="0">
                <a:solidFill>
                  <a:srgbClr val="2D1341"/>
                </a:solidFill>
                <a:latin typeface="+mn-lt"/>
                <a:cs typeface="Arial" pitchFamily="34" charset="0"/>
              </a:rPr>
              <a:t>на компетентнісній основі</a:t>
            </a:r>
            <a:endParaRPr lang="ru-RU" b="1" i="1" dirty="0">
              <a:solidFill>
                <a:srgbClr val="2D1341"/>
              </a:solidFill>
              <a:latin typeface="+mn-lt"/>
              <a:cs typeface="Arial" pitchFamily="34" charset="0"/>
            </a:endParaRPr>
          </a:p>
        </p:txBody>
      </p:sp>
      <p:sp>
        <p:nvSpPr>
          <p:cNvPr id="15367" name="Прямоугольник 9"/>
          <p:cNvSpPr>
            <a:spLocks noChangeArrowheads="1"/>
          </p:cNvSpPr>
          <p:nvPr/>
        </p:nvSpPr>
        <p:spPr bwMode="auto">
          <a:xfrm>
            <a:off x="2488903" y="188640"/>
            <a:ext cx="43195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uk-UA" sz="1400" b="1" dirty="0">
                <a:solidFill>
                  <a:srgbClr val="6E2808"/>
                </a:solidFill>
                <a:latin typeface="Calibri" pitchFamily="34" charset="0"/>
              </a:rPr>
              <a:t>МЕТОДИЧНА КОМІСІЯ</a:t>
            </a:r>
            <a:r>
              <a:rPr lang="en-US" sz="1400" b="1" dirty="0">
                <a:solidFill>
                  <a:srgbClr val="6E2808"/>
                </a:solidFill>
                <a:latin typeface="Calibri" pitchFamily="34" charset="0"/>
              </a:rPr>
              <a:t> </a:t>
            </a:r>
            <a:endParaRPr lang="uk-UA" sz="1400" b="1" dirty="0">
              <a:solidFill>
                <a:srgbClr val="6E2808"/>
              </a:solidFill>
              <a:latin typeface="Calibri" pitchFamily="34" charset="0"/>
            </a:endParaRPr>
          </a:p>
          <a:p>
            <a:pPr algn="ctr"/>
            <a:r>
              <a:rPr lang="uk-UA" b="1" i="1" dirty="0">
                <a:solidFill>
                  <a:srgbClr val="6E2808"/>
                </a:solidFill>
                <a:latin typeface="Calibri" pitchFamily="34" charset="0"/>
              </a:rPr>
              <a:t>ВЧИТЕЛІВ</a:t>
            </a:r>
            <a:r>
              <a:rPr lang="en-US" b="1" i="1" dirty="0">
                <a:solidFill>
                  <a:srgbClr val="6E2808"/>
                </a:solidFill>
                <a:latin typeface="Calibri" pitchFamily="34" charset="0"/>
              </a:rPr>
              <a:t> </a:t>
            </a:r>
            <a:r>
              <a:rPr lang="uk-UA" b="1" i="1" dirty="0">
                <a:solidFill>
                  <a:srgbClr val="6E2808"/>
                </a:solidFill>
                <a:latin typeface="Calibri" pitchFamily="34" charset="0"/>
              </a:rPr>
              <a:t> </a:t>
            </a:r>
            <a:r>
              <a:rPr lang="uk-UA" b="1" dirty="0">
                <a:solidFill>
                  <a:srgbClr val="6E2808"/>
                </a:solidFill>
                <a:latin typeface="Calibri" pitchFamily="34" charset="0"/>
              </a:rPr>
              <a:t>ІНОЗЕМНОЇ МОВИ</a:t>
            </a:r>
            <a:endParaRPr lang="ru-RU" dirty="0"/>
          </a:p>
        </p:txBody>
      </p:sp>
    </p:spTree>
    <p:extLst>
      <p:ext uri="{BB962C8B-B14F-4D97-AF65-F5344CB8AC3E}">
        <p14:creationId xmlns:p14="http://schemas.microsoft.com/office/powerpoint/2010/main" xmlns="" val="30701150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селивестрова"/>
          <p:cNvPicPr>
            <a:picLocks noChangeAspect="1" noChangeArrowheads="1"/>
          </p:cNvPicPr>
          <p:nvPr/>
        </p:nvPicPr>
        <p:blipFill>
          <a:blip r:embed="rId2" cstate="print">
            <a:extLst>
              <a:ext uri="{28A0092B-C50C-407E-A947-70E740481C1C}">
                <a14:useLocalDpi xmlns:a14="http://schemas.microsoft.com/office/drawing/2010/main" xmlns="" val="0"/>
              </a:ext>
            </a:extLst>
          </a:blip>
          <a:srcRect l="20421" t="1485" r="13881" b="3442"/>
          <a:stretch>
            <a:fillRect/>
          </a:stretch>
        </p:blipFill>
        <p:spPr bwMode="auto">
          <a:xfrm>
            <a:off x="1074999" y="1509183"/>
            <a:ext cx="1477908" cy="311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5" descr="Бышева"/>
          <p:cNvPicPr>
            <a:picLocks noChangeAspect="1" noChangeArrowheads="1"/>
          </p:cNvPicPr>
          <p:nvPr/>
        </p:nvPicPr>
        <p:blipFill>
          <a:blip r:embed="rId3" cstate="print">
            <a:extLst>
              <a:ext uri="{28A0092B-C50C-407E-A947-70E740481C1C}">
                <a14:useLocalDpi xmlns:a14="http://schemas.microsoft.com/office/drawing/2010/main" xmlns="" val="0"/>
              </a:ext>
            </a:extLst>
          </a:blip>
          <a:srcRect l="17737" t="5789" r="15793" b="13165"/>
          <a:stretch>
            <a:fillRect/>
          </a:stretch>
        </p:blipFill>
        <p:spPr bwMode="auto">
          <a:xfrm>
            <a:off x="2535163" y="1509184"/>
            <a:ext cx="1497087" cy="311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r="23100" b="11401"/>
          <a:stretch>
            <a:fillRect/>
          </a:stretch>
        </p:blipFill>
        <p:spPr bwMode="auto">
          <a:xfrm>
            <a:off x="5616588" y="1509182"/>
            <a:ext cx="1619708" cy="311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Рисунок 13" descr="IMG_0636.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32250" y="1509185"/>
            <a:ext cx="1619870" cy="311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2"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
            <a:ext cx="266065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3" name="TextBox 4"/>
          <p:cNvSpPr txBox="1">
            <a:spLocks noChangeArrowheads="1"/>
          </p:cNvSpPr>
          <p:nvPr/>
        </p:nvSpPr>
        <p:spPr bwMode="auto">
          <a:xfrm>
            <a:off x="2951163" y="0"/>
            <a:ext cx="4500562" cy="1031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uk-UA" sz="100" b="1" dirty="0">
              <a:solidFill>
                <a:srgbClr val="6E2808"/>
              </a:solidFill>
              <a:latin typeface="Calibri" pitchFamily="34" charset="0"/>
            </a:endParaRPr>
          </a:p>
          <a:p>
            <a:pPr algn="ctr" eaLnBrk="1" hangingPunct="1"/>
            <a:endParaRPr lang="uk-UA" sz="100" b="1" dirty="0">
              <a:solidFill>
                <a:srgbClr val="6E2808"/>
              </a:solidFill>
              <a:latin typeface="Calibri" pitchFamily="34" charset="0"/>
            </a:endParaRPr>
          </a:p>
          <a:p>
            <a:pPr algn="ctr" eaLnBrk="1" hangingPunct="1"/>
            <a:endParaRPr lang="uk-UA" sz="100" b="1" dirty="0">
              <a:solidFill>
                <a:srgbClr val="6E2808"/>
              </a:solidFill>
              <a:latin typeface="Calibri" pitchFamily="34" charset="0"/>
            </a:endParaRPr>
          </a:p>
          <a:p>
            <a:pPr algn="ctr" eaLnBrk="1" hangingPunct="1"/>
            <a:endParaRPr lang="uk-UA" sz="100" b="1" dirty="0">
              <a:solidFill>
                <a:srgbClr val="6E2808"/>
              </a:solidFill>
              <a:latin typeface="Calibri" pitchFamily="34" charset="0"/>
            </a:endParaRPr>
          </a:p>
          <a:p>
            <a:pPr algn="ctr" eaLnBrk="1" hangingPunct="1"/>
            <a:endParaRPr lang="uk-UA" sz="100" b="1" dirty="0">
              <a:solidFill>
                <a:srgbClr val="6E2808"/>
              </a:solidFill>
              <a:latin typeface="Calibri" pitchFamily="34" charset="0"/>
            </a:endParaRPr>
          </a:p>
          <a:p>
            <a:pPr algn="ctr" eaLnBrk="1" hangingPunct="1"/>
            <a:r>
              <a:rPr lang="uk-UA" b="1" dirty="0">
                <a:solidFill>
                  <a:srgbClr val="6E2808"/>
                </a:solidFill>
                <a:latin typeface="Calibri" pitchFamily="34" charset="0"/>
              </a:rPr>
              <a:t>МЕТОДИЧНА КОМІСІЯ</a:t>
            </a:r>
            <a:r>
              <a:rPr lang="en-US" b="1" dirty="0">
                <a:solidFill>
                  <a:srgbClr val="6E2808"/>
                </a:solidFill>
                <a:latin typeface="Calibri" pitchFamily="34" charset="0"/>
              </a:rPr>
              <a:t> </a:t>
            </a:r>
          </a:p>
          <a:p>
            <a:pPr algn="ctr" eaLnBrk="1" hangingPunct="1"/>
            <a:r>
              <a:rPr lang="uk-UA" b="1" i="1" dirty="0">
                <a:solidFill>
                  <a:srgbClr val="6E2808"/>
                </a:solidFill>
                <a:latin typeface="Calibri" pitchFamily="34" charset="0"/>
              </a:rPr>
              <a:t>ВЧИТЕЛІВ</a:t>
            </a:r>
            <a:r>
              <a:rPr lang="en-US" sz="1600" b="1" i="1" dirty="0">
                <a:solidFill>
                  <a:srgbClr val="6E2808"/>
                </a:solidFill>
                <a:latin typeface="Calibri" pitchFamily="34" charset="0"/>
              </a:rPr>
              <a:t> </a:t>
            </a:r>
          </a:p>
          <a:p>
            <a:pPr algn="ctr" eaLnBrk="1" hangingPunct="1"/>
            <a:r>
              <a:rPr lang="uk-UA" sz="2000" b="1" dirty="0">
                <a:solidFill>
                  <a:srgbClr val="6E2808"/>
                </a:solidFill>
                <a:latin typeface="Calibri" pitchFamily="34" charset="0"/>
              </a:rPr>
              <a:t>ПРИРОДНИЧОГО</a:t>
            </a:r>
            <a:r>
              <a:rPr lang="en-US" sz="2000" b="1" dirty="0">
                <a:solidFill>
                  <a:srgbClr val="6E2808"/>
                </a:solidFill>
                <a:latin typeface="Calibri" pitchFamily="34" charset="0"/>
              </a:rPr>
              <a:t> </a:t>
            </a:r>
            <a:r>
              <a:rPr lang="uk-UA" sz="2000" b="1" dirty="0">
                <a:solidFill>
                  <a:srgbClr val="6E2808"/>
                </a:solidFill>
                <a:latin typeface="Calibri" pitchFamily="34" charset="0"/>
              </a:rPr>
              <a:t> ЦИКЛУ  ПРЕДМЕТІВ</a:t>
            </a:r>
            <a:endParaRPr lang="ru-RU" sz="2000" b="1" dirty="0">
              <a:solidFill>
                <a:srgbClr val="6E2808"/>
              </a:solidFill>
              <a:latin typeface="Calibri" pitchFamily="34" charset="0"/>
            </a:endParaRPr>
          </a:p>
        </p:txBody>
      </p:sp>
      <p:sp>
        <p:nvSpPr>
          <p:cNvPr id="16394" name="TextBox 10"/>
          <p:cNvSpPr txBox="1">
            <a:spLocks noChangeArrowheads="1"/>
          </p:cNvSpPr>
          <p:nvPr/>
        </p:nvSpPr>
        <p:spPr bwMode="auto">
          <a:xfrm>
            <a:off x="4716016" y="5229200"/>
            <a:ext cx="4321175" cy="1523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uk-UA" sz="1300" b="1">
                <a:solidFill>
                  <a:srgbClr val="2D1341"/>
                </a:solidFill>
              </a:rPr>
              <a:t>Проблемне питання:</a:t>
            </a:r>
          </a:p>
          <a:p>
            <a:pPr algn="r" eaLnBrk="1" hangingPunct="1"/>
            <a:r>
              <a:rPr lang="uk-UA" sz="1600" b="1" i="1">
                <a:solidFill>
                  <a:srgbClr val="2D1341"/>
                </a:solidFill>
              </a:rPr>
              <a:t>Розвиток творчих здібностей учнів </a:t>
            </a:r>
          </a:p>
          <a:p>
            <a:pPr algn="r" eaLnBrk="1" hangingPunct="1"/>
            <a:r>
              <a:rPr lang="uk-UA" sz="1600" b="1" i="1">
                <a:solidFill>
                  <a:srgbClr val="2D1341"/>
                </a:solidFill>
              </a:rPr>
              <a:t>та формування </a:t>
            </a:r>
          </a:p>
          <a:p>
            <a:pPr algn="r" eaLnBrk="1" hangingPunct="1"/>
            <a:r>
              <a:rPr lang="uk-UA" sz="1600" b="1" i="1">
                <a:solidFill>
                  <a:srgbClr val="2D1341"/>
                </a:solidFill>
              </a:rPr>
              <a:t>життєвих компетенцій </a:t>
            </a:r>
          </a:p>
          <a:p>
            <a:pPr algn="r" eaLnBrk="1" hangingPunct="1"/>
            <a:r>
              <a:rPr lang="uk-UA" sz="1600" b="1" i="1">
                <a:solidFill>
                  <a:srgbClr val="2D1341"/>
                </a:solidFill>
              </a:rPr>
              <a:t>на уроках предметів </a:t>
            </a:r>
          </a:p>
          <a:p>
            <a:pPr algn="r" eaLnBrk="1" hangingPunct="1"/>
            <a:r>
              <a:rPr lang="uk-UA" sz="1600" b="1" i="1">
                <a:solidFill>
                  <a:srgbClr val="2D1341"/>
                </a:solidFill>
              </a:rPr>
              <a:t>природничого циклу</a:t>
            </a:r>
            <a:endParaRPr lang="ru-RU" sz="1600" b="1" i="1">
              <a:solidFill>
                <a:srgbClr val="2D1341"/>
              </a:solidFill>
            </a:endParaRPr>
          </a:p>
        </p:txBody>
      </p:sp>
      <p:pic>
        <p:nvPicPr>
          <p:cNvPr id="16395" name="Picture 10" descr="L:\ФОТО\image.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l="23865" t="26846" r="16476" b="14986"/>
          <a:stretch>
            <a:fillRect/>
          </a:stretch>
        </p:blipFill>
        <p:spPr bwMode="auto">
          <a:xfrm>
            <a:off x="7236296" y="1509185"/>
            <a:ext cx="1547664" cy="3119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165902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Григоренко"/>
          <p:cNvPicPr>
            <a:picLocks noChangeAspect="1" noChangeArrowheads="1"/>
          </p:cNvPicPr>
          <p:nvPr/>
        </p:nvPicPr>
        <p:blipFill>
          <a:blip r:embed="rId2" cstate="print"/>
          <a:srcRect/>
          <a:stretch>
            <a:fillRect/>
          </a:stretch>
        </p:blipFill>
        <p:spPr bwMode="auto">
          <a:xfrm>
            <a:off x="5299966" y="1196752"/>
            <a:ext cx="2440386" cy="3881675"/>
          </a:xfrm>
          <a:prstGeom prst="rect">
            <a:avLst/>
          </a:prstGeom>
          <a:ln>
            <a:noFill/>
          </a:ln>
          <a:effectLst>
            <a:outerShdw blurRad="292100" dist="139700" dir="2700000" algn="tl" rotWithShape="0">
              <a:srgbClr val="333333">
                <a:alpha val="65000"/>
              </a:srgbClr>
            </a:outerShdw>
          </a:effectLst>
        </p:spPr>
      </p:pic>
      <p:pic>
        <p:nvPicPr>
          <p:cNvPr id="6" name="Picture 4" descr="getImage (5)"/>
          <p:cNvPicPr>
            <a:picLocks noChangeAspect="1" noChangeArrowheads="1"/>
          </p:cNvPicPr>
          <p:nvPr/>
        </p:nvPicPr>
        <p:blipFill>
          <a:blip r:embed="rId3" cstate="print"/>
          <a:srcRect/>
          <a:stretch>
            <a:fillRect/>
          </a:stretch>
        </p:blipFill>
        <p:spPr bwMode="auto">
          <a:xfrm>
            <a:off x="3158754" y="1196752"/>
            <a:ext cx="2130797" cy="3794799"/>
          </a:xfrm>
          <a:prstGeom prst="rect">
            <a:avLst/>
          </a:prstGeom>
          <a:ln>
            <a:noFill/>
          </a:ln>
          <a:effectLst>
            <a:outerShdw blurRad="292100" dist="139700" dir="2700000" algn="tl" rotWithShape="0">
              <a:srgbClr val="333333">
                <a:alpha val="65000"/>
              </a:srgbClr>
            </a:outerShdw>
          </a:effectLst>
        </p:spPr>
      </p:pic>
      <p:pic>
        <p:nvPicPr>
          <p:cNvPr id="7" name="Рисунок 6" descr="Безымянный.jpg"/>
          <p:cNvPicPr>
            <a:picLocks noChangeAspect="1"/>
          </p:cNvPicPr>
          <p:nvPr/>
        </p:nvPicPr>
        <p:blipFill>
          <a:blip r:embed="rId4" cstate="print"/>
          <a:srcRect t="8333"/>
          <a:stretch>
            <a:fillRect/>
          </a:stretch>
        </p:blipFill>
        <p:spPr>
          <a:xfrm>
            <a:off x="1043609" y="1196752"/>
            <a:ext cx="2115146" cy="3757199"/>
          </a:xfrm>
          <a:prstGeom prst="rect">
            <a:avLst/>
          </a:prstGeom>
          <a:ln>
            <a:noFill/>
          </a:ln>
          <a:effectLst>
            <a:outerShdw blurRad="292100" dist="139700" dir="2700000" algn="tl" rotWithShape="0">
              <a:srgbClr val="333333">
                <a:alpha val="65000"/>
              </a:srgbClr>
            </a:outerShdw>
          </a:effectLst>
        </p:spPr>
      </p:pic>
      <p:pic>
        <p:nvPicPr>
          <p:cNvPr id="17413" name="Picture 2" descr="D:\1\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Прямоугольник 8"/>
          <p:cNvSpPr>
            <a:spLocks noChangeArrowheads="1"/>
          </p:cNvSpPr>
          <p:nvPr/>
        </p:nvSpPr>
        <p:spPr bwMode="auto">
          <a:xfrm>
            <a:off x="2205168" y="116632"/>
            <a:ext cx="6516438"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uk-UA" b="1" dirty="0">
                <a:solidFill>
                  <a:srgbClr val="6E2808"/>
                </a:solidFill>
                <a:latin typeface="Calibri" pitchFamily="34" charset="0"/>
              </a:rPr>
              <a:t>МЕТОДИЧНА КОМІСІЯ</a:t>
            </a:r>
            <a:r>
              <a:rPr lang="en-US" b="1" dirty="0">
                <a:solidFill>
                  <a:srgbClr val="6E2808"/>
                </a:solidFill>
                <a:latin typeface="Calibri" pitchFamily="34" charset="0"/>
              </a:rPr>
              <a:t> </a:t>
            </a:r>
          </a:p>
          <a:p>
            <a:pPr algn="ctr"/>
            <a:r>
              <a:rPr lang="uk-UA" sz="1600" b="1" i="1" dirty="0">
                <a:solidFill>
                  <a:srgbClr val="6E2808"/>
                </a:solidFill>
                <a:latin typeface="Calibri" pitchFamily="34" charset="0"/>
              </a:rPr>
              <a:t>ВЧИТЕЛІВ</a:t>
            </a:r>
            <a:r>
              <a:rPr lang="en-US" sz="1600" b="1" i="1" dirty="0">
                <a:solidFill>
                  <a:srgbClr val="6E2808"/>
                </a:solidFill>
                <a:latin typeface="Calibri" pitchFamily="34" charset="0"/>
              </a:rPr>
              <a:t> </a:t>
            </a:r>
            <a:endParaRPr lang="uk-UA" sz="1600" b="1" i="1" dirty="0">
              <a:solidFill>
                <a:srgbClr val="6E2808"/>
              </a:solidFill>
              <a:latin typeface="Calibri" pitchFamily="34" charset="0"/>
            </a:endParaRPr>
          </a:p>
          <a:p>
            <a:pPr algn="ctr"/>
            <a:r>
              <a:rPr lang="uk-UA" b="1" dirty="0">
                <a:solidFill>
                  <a:srgbClr val="6E2808"/>
                </a:solidFill>
                <a:latin typeface="Calibri" pitchFamily="34" charset="0"/>
              </a:rPr>
              <a:t>ІСТОРІЇ, ПРАВОЗНАВСТВА</a:t>
            </a:r>
            <a:endParaRPr lang="en-US" b="1" dirty="0">
              <a:solidFill>
                <a:srgbClr val="6E2808"/>
              </a:solidFill>
              <a:latin typeface="Calibri" pitchFamily="34" charset="0"/>
            </a:endParaRPr>
          </a:p>
        </p:txBody>
      </p:sp>
      <p:sp>
        <p:nvSpPr>
          <p:cNvPr id="8" name="Прямоугольник 7"/>
          <p:cNvSpPr/>
          <p:nvPr/>
        </p:nvSpPr>
        <p:spPr>
          <a:xfrm>
            <a:off x="3158754" y="5589240"/>
            <a:ext cx="5832475" cy="1123384"/>
          </a:xfrm>
          <a:prstGeom prst="rect">
            <a:avLst/>
          </a:prstGeom>
        </p:spPr>
        <p:txBody>
          <a:bodyPr>
            <a:spAutoFit/>
          </a:bodyPr>
          <a:lstStyle/>
          <a:p>
            <a:pPr>
              <a:defRPr/>
            </a:pPr>
            <a:r>
              <a:rPr lang="uk-UA" sz="1300" b="1" dirty="0">
                <a:solidFill>
                  <a:srgbClr val="2D1341"/>
                </a:solidFill>
                <a:latin typeface="Arial" pitchFamily="34" charset="0"/>
                <a:cs typeface="Arial" pitchFamily="34" charset="0"/>
              </a:rPr>
              <a:t>Проблемне питання:</a:t>
            </a:r>
          </a:p>
          <a:p>
            <a:pPr>
              <a:defRPr/>
            </a:pPr>
            <a:r>
              <a:rPr lang="uk-UA" b="1" i="1" dirty="0">
                <a:solidFill>
                  <a:srgbClr val="2D1341"/>
                </a:solidFill>
                <a:latin typeface="+mn-lt"/>
                <a:cs typeface="Arial" pitchFamily="34" charset="0"/>
              </a:rPr>
              <a:t>Форми і методи роботи на уроках, </a:t>
            </a:r>
          </a:p>
          <a:p>
            <a:pPr>
              <a:defRPr/>
            </a:pPr>
            <a:r>
              <a:rPr lang="uk-UA" b="1" i="1" dirty="0">
                <a:solidFill>
                  <a:srgbClr val="2D1341"/>
                </a:solidFill>
                <a:latin typeface="+mn-lt"/>
                <a:cs typeface="Arial" pitchFamily="34" charset="0"/>
              </a:rPr>
              <a:t>що сприяють розвитку творчих здібностей </a:t>
            </a:r>
            <a:endParaRPr lang="uk-UA" b="1" i="1" dirty="0" smtClean="0">
              <a:solidFill>
                <a:srgbClr val="2D1341"/>
              </a:solidFill>
              <a:latin typeface="+mn-lt"/>
              <a:cs typeface="Arial" pitchFamily="34" charset="0"/>
            </a:endParaRPr>
          </a:p>
          <a:p>
            <a:pPr>
              <a:defRPr/>
            </a:pPr>
            <a:r>
              <a:rPr lang="uk-UA" b="1" i="1" dirty="0" smtClean="0">
                <a:solidFill>
                  <a:srgbClr val="2D1341"/>
                </a:solidFill>
                <a:latin typeface="+mn-lt"/>
                <a:cs typeface="Arial" pitchFamily="34" charset="0"/>
              </a:rPr>
              <a:t>учнів</a:t>
            </a:r>
            <a:endParaRPr lang="uk-UA" b="1" i="1" dirty="0">
              <a:solidFill>
                <a:srgbClr val="2D1341"/>
              </a:solidFill>
              <a:latin typeface="+mn-lt"/>
              <a:cs typeface="Arial" pitchFamily="34" charset="0"/>
            </a:endParaRPr>
          </a:p>
        </p:txBody>
      </p:sp>
    </p:spTree>
    <p:extLst>
      <p:ext uri="{BB962C8B-B14F-4D97-AF65-F5344CB8AC3E}">
        <p14:creationId xmlns:p14="http://schemas.microsoft.com/office/powerpoint/2010/main" xmlns="" val="32428518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descr="Янкул"/>
          <p:cNvPicPr>
            <a:picLocks noChangeAspect="1" noChangeArrowheads="1"/>
          </p:cNvPicPr>
          <p:nvPr/>
        </p:nvPicPr>
        <p:blipFill>
          <a:blip r:embed="rId3" cstate="print"/>
          <a:srcRect/>
          <a:stretch>
            <a:fillRect/>
          </a:stretch>
        </p:blipFill>
        <p:spPr bwMode="auto">
          <a:xfrm>
            <a:off x="184905" y="1700808"/>
            <a:ext cx="1476375" cy="2880784"/>
          </a:xfrm>
          <a:prstGeom prst="rect">
            <a:avLst/>
          </a:prstGeom>
          <a:ln>
            <a:noFill/>
          </a:ln>
          <a:effectLst>
            <a:outerShdw blurRad="292100" dist="139700" dir="2700000" algn="tl" rotWithShape="0">
              <a:srgbClr val="333333">
                <a:alpha val="65000"/>
              </a:srgbClr>
            </a:outerShdw>
          </a:effectLst>
        </p:spPr>
      </p:pic>
      <p:pic>
        <p:nvPicPr>
          <p:cNvPr id="15" name="Picture 5" descr="Ветушко"/>
          <p:cNvPicPr>
            <a:picLocks noChangeAspect="1" noChangeArrowheads="1"/>
          </p:cNvPicPr>
          <p:nvPr/>
        </p:nvPicPr>
        <p:blipFill>
          <a:blip r:embed="rId4" cstate="print"/>
          <a:srcRect/>
          <a:stretch>
            <a:fillRect/>
          </a:stretch>
        </p:blipFill>
        <p:spPr bwMode="auto">
          <a:xfrm>
            <a:off x="1692275" y="1700808"/>
            <a:ext cx="1439863" cy="2880784"/>
          </a:xfrm>
          <a:prstGeom prst="rect">
            <a:avLst/>
          </a:prstGeom>
          <a:ln>
            <a:noFill/>
          </a:ln>
          <a:effectLst>
            <a:outerShdw blurRad="292100" dist="139700" dir="2700000" algn="tl" rotWithShape="0">
              <a:srgbClr val="333333">
                <a:alpha val="65000"/>
              </a:srgbClr>
            </a:outerShdw>
          </a:effectLst>
        </p:spPr>
      </p:pic>
      <p:pic>
        <p:nvPicPr>
          <p:cNvPr id="16" name="Picture 5" descr="васильева"/>
          <p:cNvPicPr>
            <a:picLocks noChangeAspect="1" noChangeArrowheads="1"/>
          </p:cNvPicPr>
          <p:nvPr/>
        </p:nvPicPr>
        <p:blipFill>
          <a:blip r:embed="rId5" cstate="print"/>
          <a:srcRect/>
          <a:stretch>
            <a:fillRect/>
          </a:stretch>
        </p:blipFill>
        <p:spPr bwMode="auto">
          <a:xfrm>
            <a:off x="4751388" y="1700808"/>
            <a:ext cx="1450975" cy="2880784"/>
          </a:xfrm>
          <a:prstGeom prst="rect">
            <a:avLst/>
          </a:prstGeom>
          <a:ln>
            <a:noFill/>
          </a:ln>
          <a:effectLst>
            <a:outerShdw blurRad="292100" dist="139700" dir="2700000" algn="tl" rotWithShape="0">
              <a:srgbClr val="333333">
                <a:alpha val="65000"/>
              </a:srgbClr>
            </a:outerShdw>
          </a:effectLst>
        </p:spPr>
      </p:pic>
      <p:pic>
        <p:nvPicPr>
          <p:cNvPr id="17" name="Picture 6" descr="Ткачук"/>
          <p:cNvPicPr>
            <a:picLocks noChangeAspect="1" noChangeArrowheads="1"/>
          </p:cNvPicPr>
          <p:nvPr/>
        </p:nvPicPr>
        <p:blipFill>
          <a:blip r:embed="rId6" cstate="print"/>
          <a:srcRect l="17125" b="17053"/>
          <a:stretch>
            <a:fillRect/>
          </a:stretch>
        </p:blipFill>
        <p:spPr bwMode="auto">
          <a:xfrm>
            <a:off x="7461251" y="1700808"/>
            <a:ext cx="1441450" cy="2880784"/>
          </a:xfrm>
          <a:prstGeom prst="rect">
            <a:avLst/>
          </a:prstGeom>
          <a:ln>
            <a:noFill/>
          </a:ln>
          <a:effectLst>
            <a:outerShdw blurRad="292100" dist="139700" dir="2700000" algn="tl" rotWithShape="0">
              <a:srgbClr val="333333">
                <a:alpha val="65000"/>
              </a:srgbClr>
            </a:outerShdw>
          </a:effectLst>
        </p:spPr>
      </p:pic>
      <p:pic>
        <p:nvPicPr>
          <p:cNvPr id="18" name="Picture 5" descr="P5240736"/>
          <p:cNvPicPr>
            <a:picLocks noChangeAspect="1" noChangeArrowheads="1"/>
          </p:cNvPicPr>
          <p:nvPr/>
        </p:nvPicPr>
        <p:blipFill>
          <a:blip r:embed="rId7" cstate="print"/>
          <a:srcRect/>
          <a:stretch>
            <a:fillRect/>
          </a:stretch>
        </p:blipFill>
        <p:spPr bwMode="auto">
          <a:xfrm>
            <a:off x="6202364" y="1700808"/>
            <a:ext cx="1258887" cy="2880784"/>
          </a:xfrm>
          <a:prstGeom prst="rect">
            <a:avLst/>
          </a:prstGeom>
          <a:ln>
            <a:noFill/>
          </a:ln>
          <a:effectLst>
            <a:outerShdw blurRad="292100" dist="139700" dir="2700000" algn="tl" rotWithShape="0">
              <a:srgbClr val="333333">
                <a:alpha val="65000"/>
              </a:srgbClr>
            </a:outerShdw>
          </a:effectLst>
        </p:spPr>
      </p:pic>
      <p:sp>
        <p:nvSpPr>
          <p:cNvPr id="18440" name="Прямоугольник 10"/>
          <p:cNvSpPr>
            <a:spLocks noChangeArrowheads="1"/>
          </p:cNvSpPr>
          <p:nvPr/>
        </p:nvSpPr>
        <p:spPr bwMode="auto">
          <a:xfrm>
            <a:off x="1930400" y="548680"/>
            <a:ext cx="7092950" cy="81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uk-UA" sz="1400" b="1" dirty="0">
                <a:solidFill>
                  <a:srgbClr val="7030A0"/>
                </a:solidFill>
                <a:latin typeface="Calibri" pitchFamily="34" charset="0"/>
              </a:rPr>
              <a:t>МЕТОДИЧНА КОМІСІЯ</a:t>
            </a:r>
            <a:r>
              <a:rPr lang="en-US" sz="1400" b="1" dirty="0">
                <a:solidFill>
                  <a:srgbClr val="7030A0"/>
                </a:solidFill>
                <a:latin typeface="Calibri" pitchFamily="34" charset="0"/>
              </a:rPr>
              <a:t> </a:t>
            </a:r>
            <a:endParaRPr lang="uk-UA" sz="1400" b="1" dirty="0">
              <a:solidFill>
                <a:srgbClr val="7030A0"/>
              </a:solidFill>
              <a:latin typeface="Calibri" pitchFamily="34" charset="0"/>
            </a:endParaRPr>
          </a:p>
          <a:p>
            <a:pPr algn="ctr"/>
            <a:r>
              <a:rPr lang="uk-UA" sz="1600" b="1" i="1" dirty="0">
                <a:solidFill>
                  <a:srgbClr val="7030A0"/>
                </a:solidFill>
                <a:latin typeface="Calibri" pitchFamily="34" charset="0"/>
              </a:rPr>
              <a:t>ВЧИТЕЛІВ</a:t>
            </a:r>
            <a:r>
              <a:rPr lang="en-US" sz="1600" b="1" i="1" dirty="0">
                <a:solidFill>
                  <a:srgbClr val="7030A0"/>
                </a:solidFill>
                <a:latin typeface="Calibri" pitchFamily="34" charset="0"/>
              </a:rPr>
              <a:t> </a:t>
            </a:r>
            <a:r>
              <a:rPr lang="uk-UA" sz="1600" b="1" i="1" dirty="0">
                <a:solidFill>
                  <a:srgbClr val="7030A0"/>
                </a:solidFill>
                <a:latin typeface="Calibri" pitchFamily="34" charset="0"/>
              </a:rPr>
              <a:t> </a:t>
            </a:r>
          </a:p>
          <a:p>
            <a:pPr algn="ctr"/>
            <a:r>
              <a:rPr lang="uk-UA" sz="1700" b="1" dirty="0">
                <a:solidFill>
                  <a:srgbClr val="7030A0"/>
                </a:solidFill>
                <a:latin typeface="Calibri" pitchFamily="34" charset="0"/>
              </a:rPr>
              <a:t>МУЗИКИ, ФІЗИЧНОЇ КУЛЬТУРИ ТА СОЦІАЛЬНО-ПСИХОЛОГІЧНОЇ СЛУЖБИ</a:t>
            </a:r>
            <a:endParaRPr lang="ru-RU" sz="1700" dirty="0">
              <a:solidFill>
                <a:srgbClr val="7030A0"/>
              </a:solidFill>
            </a:endParaRPr>
          </a:p>
        </p:txBody>
      </p:sp>
      <p:pic>
        <p:nvPicPr>
          <p:cNvPr id="18441" name="Рисунок 1"/>
          <p:cNvPicPr>
            <a:picLocks noChangeAspect="1" noChangeArrowheads="1"/>
          </p:cNvPicPr>
          <p:nvPr/>
        </p:nvPicPr>
        <p:blipFill>
          <a:blip r:embed="rId8" cstate="print">
            <a:extLst>
              <a:ext uri="{28A0092B-C50C-407E-A947-70E740481C1C}">
                <a14:useLocalDpi xmlns:a14="http://schemas.microsoft.com/office/drawing/2010/main" xmlns="" val="0"/>
              </a:ext>
            </a:extLst>
          </a:blip>
          <a:srcRect l="6332" t="8234" r="7516" b="19720"/>
          <a:stretch>
            <a:fillRect/>
          </a:stretch>
        </p:blipFill>
        <p:spPr bwMode="auto">
          <a:xfrm>
            <a:off x="3132138" y="1700808"/>
            <a:ext cx="1619250" cy="2880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Прямоугольник 20"/>
          <p:cNvSpPr/>
          <p:nvPr/>
        </p:nvSpPr>
        <p:spPr>
          <a:xfrm>
            <a:off x="150257" y="4869160"/>
            <a:ext cx="8642350" cy="1846659"/>
          </a:xfrm>
          <a:prstGeom prst="rect">
            <a:avLst/>
          </a:prstGeom>
        </p:spPr>
        <p:txBody>
          <a:bodyPr>
            <a:spAutoFit/>
          </a:bodyPr>
          <a:lstStyle/>
          <a:p>
            <a:pPr algn="ctr">
              <a:defRPr/>
            </a:pPr>
            <a:r>
              <a:rPr lang="uk-UA" b="1" dirty="0">
                <a:solidFill>
                  <a:srgbClr val="2D1341"/>
                </a:solidFill>
                <a:cs typeface="Arial" pitchFamily="34" charset="0"/>
              </a:rPr>
              <a:t>Проблемне питання:</a:t>
            </a:r>
          </a:p>
          <a:p>
            <a:pPr algn="ctr">
              <a:defRPr/>
            </a:pPr>
            <a:r>
              <a:rPr lang="uk-UA" sz="2400" b="1" i="1" dirty="0">
                <a:solidFill>
                  <a:srgbClr val="2D1341"/>
                </a:solidFill>
                <a:cs typeface="Arial" pitchFamily="34" charset="0"/>
              </a:rPr>
              <a:t>Творчий розвиток учня та формування учнівських життєвих орієнтацій, </a:t>
            </a:r>
          </a:p>
          <a:p>
            <a:pPr algn="ctr">
              <a:defRPr/>
            </a:pPr>
            <a:r>
              <a:rPr lang="uk-UA" sz="2400" b="1" i="1" dirty="0">
                <a:solidFill>
                  <a:srgbClr val="2D1341"/>
                </a:solidFill>
                <a:cs typeface="Arial" pitchFamily="34" charset="0"/>
              </a:rPr>
              <a:t>потреби в творчій самореалізації  та духовно-естетичному самовдосконаленню  </a:t>
            </a:r>
          </a:p>
        </p:txBody>
      </p:sp>
    </p:spTree>
    <p:extLst>
      <p:ext uri="{BB962C8B-B14F-4D97-AF65-F5344CB8AC3E}">
        <p14:creationId xmlns:p14="http://schemas.microsoft.com/office/powerpoint/2010/main" xmlns="" val="42012709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1357298"/>
            <a:ext cx="4572000" cy="5500702"/>
          </a:xfrm>
        </p:spPr>
        <p:txBody>
          <a:bodyPr>
            <a:noAutofit/>
          </a:bodyPr>
          <a:lstStyle/>
          <a:p>
            <a:r>
              <a:rPr lang="ru-RU" sz="2800" b="1" dirty="0" err="1" smtClean="0">
                <a:solidFill>
                  <a:srgbClr val="7030A0"/>
                </a:solidFill>
              </a:rPr>
              <a:t>Творча</a:t>
            </a:r>
            <a:r>
              <a:rPr lang="ru-RU" sz="2800" b="1" dirty="0" smtClean="0">
                <a:solidFill>
                  <a:srgbClr val="7030A0"/>
                </a:solidFill>
              </a:rPr>
              <a:t> </a:t>
            </a:r>
            <a:r>
              <a:rPr lang="ru-RU" sz="2800" b="1" dirty="0" err="1" smtClean="0">
                <a:solidFill>
                  <a:srgbClr val="7030A0"/>
                </a:solidFill>
              </a:rPr>
              <a:t>група</a:t>
            </a:r>
            <a:r>
              <a:rPr lang="ru-RU" sz="2800" b="1" dirty="0" smtClean="0">
                <a:solidFill>
                  <a:srgbClr val="7030A0"/>
                </a:solidFill>
              </a:rPr>
              <a:t> </a:t>
            </a:r>
            <a:r>
              <a:rPr lang="ru-RU" sz="2800" b="1" dirty="0" err="1" smtClean="0">
                <a:solidFill>
                  <a:srgbClr val="7030A0"/>
                </a:solidFill>
              </a:rPr>
              <a:t>з</a:t>
            </a:r>
            <a:r>
              <a:rPr lang="ru-RU" sz="2800" b="1" dirty="0" smtClean="0">
                <a:solidFill>
                  <a:srgbClr val="7030A0"/>
                </a:solidFill>
              </a:rPr>
              <a:t> </a:t>
            </a:r>
            <a:r>
              <a:rPr lang="ru-RU" sz="2800" b="1" dirty="0" err="1" smtClean="0">
                <a:solidFill>
                  <a:srgbClr val="7030A0"/>
                </a:solidFill>
              </a:rPr>
              <a:t>проблеми</a:t>
            </a:r>
            <a:r>
              <a:rPr lang="ru-RU" sz="2800" b="1" dirty="0" smtClean="0">
                <a:solidFill>
                  <a:srgbClr val="7030A0"/>
                </a:solidFill>
              </a:rPr>
              <a:t> </a:t>
            </a:r>
            <a:r>
              <a:rPr lang="ru-RU" sz="2800" b="1" dirty="0" err="1" smtClean="0">
                <a:solidFill>
                  <a:srgbClr val="7030A0"/>
                </a:solidFill>
              </a:rPr>
              <a:t>моніторингу</a:t>
            </a:r>
            <a:r>
              <a:rPr lang="ru-RU" sz="2800" b="1" dirty="0" smtClean="0">
                <a:solidFill>
                  <a:srgbClr val="7030A0"/>
                </a:solidFill>
              </a:rPr>
              <a:t> </a:t>
            </a:r>
            <a:r>
              <a:rPr lang="ru-RU" sz="2800" b="1" dirty="0" err="1" smtClean="0">
                <a:solidFill>
                  <a:srgbClr val="7030A0"/>
                </a:solidFill>
              </a:rPr>
              <a:t>навчальних</a:t>
            </a:r>
            <a:r>
              <a:rPr lang="ru-RU" sz="2800" b="1" dirty="0" smtClean="0">
                <a:solidFill>
                  <a:srgbClr val="7030A0"/>
                </a:solidFill>
              </a:rPr>
              <a:t> </a:t>
            </a:r>
            <a:r>
              <a:rPr lang="ru-RU" sz="2800" b="1" dirty="0" err="1" smtClean="0">
                <a:solidFill>
                  <a:srgbClr val="7030A0"/>
                </a:solidFill>
              </a:rPr>
              <a:t>досягнень</a:t>
            </a:r>
            <a:r>
              <a:rPr lang="ru-RU" sz="2800" b="1" dirty="0" smtClean="0">
                <a:solidFill>
                  <a:srgbClr val="7030A0"/>
                </a:solidFill>
              </a:rPr>
              <a:t> </a:t>
            </a:r>
            <a:r>
              <a:rPr lang="ru-RU" sz="2800" b="1" dirty="0" err="1" smtClean="0">
                <a:solidFill>
                  <a:srgbClr val="7030A0"/>
                </a:solidFill>
              </a:rPr>
              <a:t>учнів</a:t>
            </a:r>
            <a:r>
              <a:rPr lang="ru-RU" sz="2800" b="1" dirty="0" smtClean="0">
                <a:solidFill>
                  <a:srgbClr val="7030A0"/>
                </a:solidFill>
              </a:rPr>
              <a:t> (</a:t>
            </a:r>
            <a:r>
              <a:rPr lang="ru-RU" sz="2800" b="1" dirty="0" err="1" smtClean="0">
                <a:solidFill>
                  <a:srgbClr val="7030A0"/>
                </a:solidFill>
              </a:rPr>
              <a:t>кер</a:t>
            </a:r>
            <a:r>
              <a:rPr lang="uk-UA" sz="2800" b="1" dirty="0" err="1" smtClean="0">
                <a:solidFill>
                  <a:srgbClr val="7030A0"/>
                </a:solidFill>
              </a:rPr>
              <a:t>івник</a:t>
            </a:r>
            <a:r>
              <a:rPr lang="uk-UA" sz="2800" b="1" dirty="0" smtClean="0">
                <a:solidFill>
                  <a:srgbClr val="7030A0"/>
                </a:solidFill>
              </a:rPr>
              <a:t> Петренко О.П.</a:t>
            </a:r>
            <a:r>
              <a:rPr lang="ru-RU" sz="2800" b="1" dirty="0" smtClean="0">
                <a:solidFill>
                  <a:srgbClr val="7030A0"/>
                </a:solidFill>
              </a:rPr>
              <a:t>)</a:t>
            </a:r>
            <a:r>
              <a:rPr lang="ru-RU" sz="2400" b="1" dirty="0" smtClean="0"/>
              <a:t>  </a:t>
            </a:r>
            <a:r>
              <a:rPr lang="ru-RU" sz="2400" b="1" dirty="0" err="1" smtClean="0"/>
              <a:t>відслідковувала</a:t>
            </a:r>
            <a:r>
              <a:rPr lang="ru-RU" sz="2400" b="1" dirty="0" smtClean="0"/>
              <a:t> </a:t>
            </a:r>
            <a:r>
              <a:rPr lang="ru-RU" sz="2400" b="1" dirty="0" err="1" smtClean="0"/>
              <a:t>різні</a:t>
            </a:r>
            <a:r>
              <a:rPr lang="ru-RU" sz="2400" b="1" dirty="0" smtClean="0"/>
              <a:t> </a:t>
            </a:r>
            <a:r>
              <a:rPr lang="ru-RU" sz="2400" b="1" dirty="0" err="1" smtClean="0"/>
              <a:t>сторони</a:t>
            </a:r>
            <a:r>
              <a:rPr lang="ru-RU" sz="2400" b="1" dirty="0" smtClean="0"/>
              <a:t>  </a:t>
            </a:r>
            <a:r>
              <a:rPr lang="ru-RU" sz="2400" b="1" dirty="0" err="1" smtClean="0"/>
              <a:t>навчального</a:t>
            </a:r>
            <a:r>
              <a:rPr lang="ru-RU" sz="2400" b="1" dirty="0" smtClean="0"/>
              <a:t> </a:t>
            </a:r>
            <a:r>
              <a:rPr lang="ru-RU" sz="2400" b="1" dirty="0" err="1" smtClean="0"/>
              <a:t>процесу</a:t>
            </a:r>
            <a:r>
              <a:rPr lang="ru-RU" sz="2400" b="1" dirty="0" smtClean="0"/>
              <a:t> ( </a:t>
            </a:r>
            <a:r>
              <a:rPr lang="ru-RU" sz="2400" b="1" dirty="0" err="1" smtClean="0"/>
              <a:t>рівень</a:t>
            </a:r>
            <a:r>
              <a:rPr lang="ru-RU" sz="2400" b="1" dirty="0" smtClean="0"/>
              <a:t> </a:t>
            </a:r>
            <a:r>
              <a:rPr lang="ru-RU" sz="2400" b="1" dirty="0" err="1" smtClean="0"/>
              <a:t>навчальних</a:t>
            </a:r>
            <a:r>
              <a:rPr lang="ru-RU" sz="2400" b="1" dirty="0" smtClean="0"/>
              <a:t> </a:t>
            </a:r>
            <a:r>
              <a:rPr lang="ru-RU" sz="2400" b="1" dirty="0" err="1" smtClean="0"/>
              <a:t>досягнень</a:t>
            </a:r>
            <a:r>
              <a:rPr lang="ru-RU" sz="2400" b="1" dirty="0" smtClean="0"/>
              <a:t> у </a:t>
            </a:r>
            <a:r>
              <a:rPr lang="ru-RU" sz="2400" b="1" dirty="0" err="1" smtClean="0"/>
              <a:t>профільних</a:t>
            </a:r>
            <a:r>
              <a:rPr lang="ru-RU" sz="2400" b="1" dirty="0" smtClean="0"/>
              <a:t> </a:t>
            </a:r>
            <a:r>
              <a:rPr lang="ru-RU" sz="2400" b="1" dirty="0" err="1" smtClean="0"/>
              <a:t>класах</a:t>
            </a:r>
            <a:r>
              <a:rPr lang="ru-RU" sz="2400" b="1" dirty="0" smtClean="0"/>
              <a:t> </a:t>
            </a:r>
            <a:r>
              <a:rPr lang="ru-RU" sz="2400" b="1" dirty="0" err="1" smtClean="0"/>
              <a:t>з</a:t>
            </a:r>
            <a:r>
              <a:rPr lang="ru-RU" sz="2400" b="1" dirty="0" smtClean="0"/>
              <a:t> </a:t>
            </a:r>
            <a:r>
              <a:rPr lang="ru-RU" sz="2400" b="1" dirty="0" err="1" smtClean="0"/>
              <a:t>профільних</a:t>
            </a:r>
            <a:r>
              <a:rPr lang="ru-RU" sz="2400" b="1" dirty="0" smtClean="0"/>
              <a:t> </a:t>
            </a:r>
            <a:r>
              <a:rPr lang="ru-RU" sz="2400" b="1" dirty="0" err="1" smtClean="0"/>
              <a:t>предметів</a:t>
            </a:r>
            <a:r>
              <a:rPr lang="ru-RU" sz="2400" b="1" dirty="0" smtClean="0"/>
              <a:t>, в </a:t>
            </a:r>
            <a:r>
              <a:rPr lang="ru-RU" sz="2400" b="1" dirty="0" err="1" smtClean="0"/>
              <a:t>класних</a:t>
            </a:r>
            <a:r>
              <a:rPr lang="ru-RU" sz="2400" b="1" dirty="0" smtClean="0"/>
              <a:t> </a:t>
            </a:r>
            <a:r>
              <a:rPr lang="ru-RU" sz="2400" b="1" dirty="0" err="1" smtClean="0"/>
              <a:t>колективах</a:t>
            </a:r>
            <a:r>
              <a:rPr lang="ru-RU" sz="2400" b="1" dirty="0" smtClean="0"/>
              <a:t>, на </a:t>
            </a:r>
            <a:r>
              <a:rPr lang="ru-RU" sz="2400" b="1" dirty="0" err="1" smtClean="0"/>
              <a:t>паралелях</a:t>
            </a:r>
            <a:r>
              <a:rPr lang="ru-RU" sz="2400" b="1" dirty="0" smtClean="0"/>
              <a:t>, участь в </a:t>
            </a:r>
            <a:r>
              <a:rPr lang="ru-RU" sz="2400" b="1" dirty="0" err="1" smtClean="0"/>
              <a:t>олімпіадах</a:t>
            </a:r>
            <a:r>
              <a:rPr lang="ru-RU" sz="2400" b="1" dirty="0" smtClean="0"/>
              <a:t>, </a:t>
            </a:r>
            <a:r>
              <a:rPr lang="ru-RU" sz="2400" b="1" dirty="0" err="1" smtClean="0"/>
              <a:t>результати</a:t>
            </a:r>
            <a:r>
              <a:rPr lang="ru-RU" sz="2400" b="1" dirty="0" smtClean="0"/>
              <a:t> </a:t>
            </a:r>
            <a:r>
              <a:rPr lang="ru-RU" sz="2400" b="1" dirty="0" err="1" smtClean="0"/>
              <a:t>адаптації</a:t>
            </a:r>
            <a:r>
              <a:rPr lang="uk-UA" sz="2400" b="1" dirty="0" smtClean="0"/>
              <a:t>, стан пропусків учнями занять</a:t>
            </a:r>
            <a:r>
              <a:rPr lang="ru-RU" sz="2400" b="1" dirty="0" smtClean="0"/>
              <a:t>)</a:t>
            </a:r>
            <a:r>
              <a:rPr lang="uk-UA" sz="2400" b="1" dirty="0" smtClean="0"/>
              <a:t>.</a:t>
            </a:r>
            <a:endParaRPr lang="ru-RU" sz="2400" b="1" dirty="0"/>
          </a:p>
        </p:txBody>
      </p:sp>
      <p:sp>
        <p:nvSpPr>
          <p:cNvPr id="3" name="Содержимое 2"/>
          <p:cNvSpPr>
            <a:spLocks noGrp="1"/>
          </p:cNvSpPr>
          <p:nvPr>
            <p:ph idx="1"/>
          </p:nvPr>
        </p:nvSpPr>
        <p:spPr>
          <a:xfrm>
            <a:off x="0" y="1357298"/>
            <a:ext cx="4572000" cy="5500702"/>
          </a:xfrm>
        </p:spPr>
        <p:txBody>
          <a:bodyPr>
            <a:normAutofit fontScale="92500"/>
          </a:bodyPr>
          <a:lstStyle/>
          <a:p>
            <a:pPr algn="ctr">
              <a:buNone/>
            </a:pPr>
            <a:r>
              <a:rPr lang="uk-UA" sz="3000" b="1" dirty="0" smtClean="0"/>
              <a:t>    </a:t>
            </a:r>
            <a:r>
              <a:rPr lang="uk-UA" sz="3000" b="1" dirty="0" smtClean="0">
                <a:solidFill>
                  <a:srgbClr val="7030A0"/>
                </a:solidFill>
              </a:rPr>
              <a:t>Школа професійної адаптації  вчителя (керівник Єлізарова В.Г.). </a:t>
            </a:r>
            <a:r>
              <a:rPr lang="uk-UA" sz="2800" b="1" dirty="0" smtClean="0"/>
              <a:t>Зміст та форма занять  сприяли підвищенню професійного рівня молодих та малодосвідчених учителів, створенню сприятливого мікроклімату, необхідного для продуктивної роботи над проблемним питанням гімназії. </a:t>
            </a:r>
            <a:endParaRPr lang="ru-RU" sz="2800" b="1" dirty="0" smtClean="0"/>
          </a:p>
          <a:p>
            <a:endParaRPr lang="ru-RU" dirty="0"/>
          </a:p>
        </p:txBody>
      </p:sp>
      <p:sp>
        <p:nvSpPr>
          <p:cNvPr id="4" name="Заголовок 1"/>
          <p:cNvSpPr txBox="1">
            <a:spLocks/>
          </p:cNvSpPr>
          <p:nvPr/>
        </p:nvSpPr>
        <p:spPr>
          <a:xfrm>
            <a:off x="2428860" y="0"/>
            <a:ext cx="6500858" cy="141763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rgbClr val="7030A0"/>
                </a:solidFill>
                <a:effectLst/>
                <a:uLnTx/>
                <a:uFillTx/>
                <a:latin typeface="+mj-lt"/>
                <a:ea typeface="+mj-ea"/>
                <a:cs typeface="+mj-cs"/>
              </a:rPr>
              <a:t>Необхідно відмітити результативну  роботу</a:t>
            </a:r>
            <a:endParaRPr kumimoji="0" lang="ru-RU" sz="4400" b="1" i="0" u="none" strike="noStrike" kern="1200" cap="none" spc="0" normalizeH="0" baseline="0" noProof="0" dirty="0">
              <a:ln>
                <a:noFill/>
              </a:ln>
              <a:solidFill>
                <a:srgbClr val="7030A0"/>
              </a:solidFill>
              <a:effectLst/>
              <a:uLnTx/>
              <a:uFillTx/>
              <a:latin typeface="+mj-lt"/>
              <a:ea typeface="+mj-ea"/>
              <a:cs typeface="+mj-cs"/>
            </a:endParaRPr>
          </a:p>
        </p:txBody>
      </p:sp>
      <p:pic>
        <p:nvPicPr>
          <p:cNvPr id="5"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02267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gymnasium1.klasna.com/uploads/editor/4057/556137/sitepage_162/images/dsc08951.jpg"/>
          <p:cNvPicPr>
            <a:picLocks noGrp="1" noChangeAspect="1" noChangeArrowheads="1"/>
          </p:cNvPicPr>
          <p:nvPr>
            <p:ph idx="1"/>
          </p:nvPr>
        </p:nvPicPr>
        <p:blipFill>
          <a:blip r:embed="rId2" cstate="print"/>
          <a:srcRect/>
          <a:stretch>
            <a:fillRect/>
          </a:stretch>
        </p:blipFill>
        <p:spPr bwMode="auto">
          <a:xfrm>
            <a:off x="3048000" y="0"/>
            <a:ext cx="6096000" cy="3429000"/>
          </a:xfrm>
          <a:prstGeom prst="rect">
            <a:avLst/>
          </a:prstGeom>
          <a:noFill/>
        </p:spPr>
      </p:pic>
      <p:pic>
        <p:nvPicPr>
          <p:cNvPr id="129026" name="Picture 2" descr="http://gymnasium1.klasna.com/uploads/editor/4057/378348/news_/images/cke_64.png"/>
          <p:cNvPicPr>
            <a:picLocks noChangeAspect="1" noChangeArrowheads="1"/>
          </p:cNvPicPr>
          <p:nvPr/>
        </p:nvPicPr>
        <p:blipFill>
          <a:blip r:embed="rId3" cstate="print"/>
          <a:srcRect/>
          <a:stretch>
            <a:fillRect/>
          </a:stretch>
        </p:blipFill>
        <p:spPr bwMode="auto">
          <a:xfrm>
            <a:off x="0" y="3333749"/>
            <a:ext cx="6096000" cy="3524251"/>
          </a:xfrm>
          <a:prstGeom prst="rect">
            <a:avLst/>
          </a:prstGeom>
          <a:noFill/>
        </p:spPr>
      </p:pic>
      <p:pic>
        <p:nvPicPr>
          <p:cNvPr id="6" name="Picture 3" descr="D:\1\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15576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7030A0"/>
                </a:solidFill>
              </a:rPr>
              <a:t>Організація госпрозрахункової діяльності</a:t>
            </a:r>
            <a:endParaRPr lang="ru-RU" b="1" dirty="0">
              <a:solidFill>
                <a:srgbClr val="7030A0"/>
              </a:solidFill>
            </a:endParaRPr>
          </a:p>
        </p:txBody>
      </p:sp>
      <p:sp>
        <p:nvSpPr>
          <p:cNvPr id="3" name="Объект 2"/>
          <p:cNvSpPr>
            <a:spLocks noGrp="1"/>
          </p:cNvSpPr>
          <p:nvPr>
            <p:ph idx="1"/>
          </p:nvPr>
        </p:nvSpPr>
        <p:spPr>
          <a:xfrm>
            <a:off x="0" y="1500174"/>
            <a:ext cx="9144000" cy="5357826"/>
          </a:xfrm>
        </p:spPr>
        <p:txBody>
          <a:bodyPr>
            <a:noAutofit/>
          </a:bodyPr>
          <a:lstStyle/>
          <a:p>
            <a:pPr>
              <a:buNone/>
            </a:pPr>
            <a:r>
              <a:rPr lang="uk-UA" sz="2400" b="1" dirty="0" smtClean="0">
                <a:solidFill>
                  <a:srgbClr val="FF0000"/>
                </a:solidFill>
              </a:rPr>
              <a:t>Всього було відкрито 7 груп:</a:t>
            </a:r>
            <a:endParaRPr lang="ru-RU" sz="2400" b="1" dirty="0" smtClean="0">
              <a:solidFill>
                <a:srgbClr val="FF0000"/>
              </a:solidFill>
            </a:endParaRPr>
          </a:p>
          <a:p>
            <a:pPr lvl="0"/>
            <a:r>
              <a:rPr lang="uk-UA" sz="2400" b="1" dirty="0" smtClean="0">
                <a:solidFill>
                  <a:srgbClr val="7030A0"/>
                </a:solidFill>
              </a:rPr>
              <a:t>з  01.10.2014 року п’ять  груп: з української мови у 1-А та 1-Б класах ( учитель </a:t>
            </a:r>
            <a:r>
              <a:rPr lang="uk-UA" sz="2400" b="1" dirty="0" err="1" smtClean="0">
                <a:solidFill>
                  <a:srgbClr val="7030A0"/>
                </a:solidFill>
              </a:rPr>
              <a:t>Куковицька</a:t>
            </a:r>
            <a:r>
              <a:rPr lang="uk-UA" sz="2400" b="1" dirty="0" smtClean="0">
                <a:solidFill>
                  <a:srgbClr val="7030A0"/>
                </a:solidFill>
              </a:rPr>
              <a:t> А.Я.), з математики у 1-А та 1-Б класах ( учитель </a:t>
            </a:r>
            <a:r>
              <a:rPr lang="uk-UA" sz="2400" b="1" dirty="0" err="1" smtClean="0">
                <a:solidFill>
                  <a:srgbClr val="7030A0"/>
                </a:solidFill>
              </a:rPr>
              <a:t>Дмитрук</a:t>
            </a:r>
            <a:r>
              <a:rPr lang="uk-UA" sz="2400" b="1" dirty="0" smtClean="0">
                <a:solidFill>
                  <a:srgbClr val="7030A0"/>
                </a:solidFill>
              </a:rPr>
              <a:t> І.Г.), з математики у 4-Б класі ( учитель Єлізарова В.Г.), дві групи з математики у 5-Б класі ( учитель </a:t>
            </a:r>
            <a:r>
              <a:rPr lang="uk-UA" sz="2400" b="1" dirty="0" err="1" smtClean="0">
                <a:solidFill>
                  <a:srgbClr val="7030A0"/>
                </a:solidFill>
              </a:rPr>
              <a:t>Пахотіна</a:t>
            </a:r>
            <a:r>
              <a:rPr lang="uk-UA" sz="2400" b="1" dirty="0" smtClean="0">
                <a:solidFill>
                  <a:srgbClr val="7030A0"/>
                </a:solidFill>
              </a:rPr>
              <a:t> Т.В.);</a:t>
            </a:r>
            <a:endParaRPr lang="ru-RU" sz="2400" b="1" dirty="0" smtClean="0">
              <a:solidFill>
                <a:srgbClr val="7030A0"/>
              </a:solidFill>
            </a:endParaRPr>
          </a:p>
          <a:p>
            <a:pPr lvl="0"/>
            <a:r>
              <a:rPr lang="uk-UA" sz="2400" b="1" dirty="0" smtClean="0">
                <a:solidFill>
                  <a:srgbClr val="7030A0"/>
                </a:solidFill>
              </a:rPr>
              <a:t>з 01.11.2014 року одна група з математики у 6-А класі ( учитель </a:t>
            </a:r>
            <a:r>
              <a:rPr lang="uk-UA" sz="2400" b="1" dirty="0" err="1" smtClean="0">
                <a:solidFill>
                  <a:srgbClr val="7030A0"/>
                </a:solidFill>
              </a:rPr>
              <a:t>Патранюк</a:t>
            </a:r>
            <a:r>
              <a:rPr lang="uk-UA" sz="2400" b="1" dirty="0" smtClean="0">
                <a:solidFill>
                  <a:srgbClr val="7030A0"/>
                </a:solidFill>
              </a:rPr>
              <a:t> І.П.);</a:t>
            </a:r>
            <a:endParaRPr lang="ru-RU" sz="2400" b="1" dirty="0" smtClean="0">
              <a:solidFill>
                <a:srgbClr val="7030A0"/>
              </a:solidFill>
            </a:endParaRPr>
          </a:p>
          <a:p>
            <a:pPr lvl="0"/>
            <a:r>
              <a:rPr lang="uk-UA" sz="2400" b="1" dirty="0" smtClean="0">
                <a:solidFill>
                  <a:srgbClr val="7030A0"/>
                </a:solidFill>
              </a:rPr>
              <a:t>з 01.04.2015 року одна група з української мови у 5-В класі           ( учитель Кажан С.І.).</a:t>
            </a:r>
            <a:endParaRPr lang="ru-RU" sz="2400" b="1" dirty="0" smtClean="0">
              <a:solidFill>
                <a:srgbClr val="7030A0"/>
              </a:solidFill>
            </a:endParaRPr>
          </a:p>
          <a:p>
            <a:pPr lvl="0">
              <a:buNone/>
            </a:pPr>
            <a:r>
              <a:rPr lang="uk-UA" sz="2400" b="1" dirty="0" smtClean="0">
                <a:solidFill>
                  <a:srgbClr val="FF0000"/>
                </a:solidFill>
              </a:rPr>
              <a:t>Всього 72 учні закладу отримали додаткові освітні послуги</a:t>
            </a:r>
            <a:r>
              <a:rPr lang="uk-UA" sz="2400" b="1" dirty="0" smtClean="0">
                <a:solidFill>
                  <a:srgbClr val="7030A0"/>
                </a:solidFill>
              </a:rPr>
              <a:t>, що становить </a:t>
            </a:r>
            <a:r>
              <a:rPr lang="uk-UA" sz="2400" b="1" dirty="0" smtClean="0">
                <a:solidFill>
                  <a:srgbClr val="FF0000"/>
                </a:solidFill>
              </a:rPr>
              <a:t>19,2% </a:t>
            </a:r>
            <a:r>
              <a:rPr lang="uk-UA" sz="2400" b="1" dirty="0" smtClean="0">
                <a:solidFill>
                  <a:srgbClr val="7030A0"/>
                </a:solidFill>
              </a:rPr>
              <a:t>від загальної кількості гімназистів.</a:t>
            </a:r>
            <a:endParaRPr lang="ru-RU" sz="2400" b="1" dirty="0" smtClean="0">
              <a:solidFill>
                <a:srgbClr val="7030A0"/>
              </a:solidFill>
            </a:endParaRPr>
          </a:p>
          <a:p>
            <a:pPr>
              <a:buNone/>
            </a:pPr>
            <a:r>
              <a:rPr lang="uk-UA" sz="1600" b="1" dirty="0" smtClean="0">
                <a:solidFill>
                  <a:srgbClr val="7030A0"/>
                </a:solidFill>
              </a:rPr>
              <a:t> </a:t>
            </a:r>
            <a:endParaRPr lang="ru-RU" sz="1600"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91041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928670"/>
            <a:ext cx="8929718" cy="5929330"/>
          </a:xfrm>
        </p:spPr>
        <p:txBody>
          <a:bodyPr>
            <a:normAutofit fontScale="62500" lnSpcReduction="20000"/>
          </a:bodyPr>
          <a:lstStyle/>
          <a:p>
            <a:pPr lvl="0">
              <a:buNone/>
            </a:pPr>
            <a:r>
              <a:rPr lang="uk-UA" b="1" dirty="0" smtClean="0">
                <a:solidFill>
                  <a:srgbClr val="7030A0"/>
                </a:solidFill>
              </a:rPr>
              <a:t>На 01.09.2014 року баланс </a:t>
            </a:r>
            <a:r>
              <a:rPr lang="uk-UA" b="1" dirty="0" err="1" smtClean="0">
                <a:solidFill>
                  <a:srgbClr val="7030A0"/>
                </a:solidFill>
              </a:rPr>
              <a:t>спецрахунку</a:t>
            </a:r>
            <a:r>
              <a:rPr lang="uk-UA" b="1" dirty="0" smtClean="0">
                <a:solidFill>
                  <a:srgbClr val="7030A0"/>
                </a:solidFill>
              </a:rPr>
              <a:t> </a:t>
            </a:r>
            <a:r>
              <a:rPr lang="uk-UA" b="1" dirty="0" err="1" smtClean="0">
                <a:solidFill>
                  <a:srgbClr val="7030A0"/>
                </a:solidFill>
              </a:rPr>
              <a:t>Южноукраїнської</a:t>
            </a:r>
            <a:r>
              <a:rPr lang="uk-UA" b="1" dirty="0" smtClean="0">
                <a:solidFill>
                  <a:srgbClr val="7030A0"/>
                </a:solidFill>
              </a:rPr>
              <a:t> гімназії №1 складав </a:t>
            </a:r>
            <a:r>
              <a:rPr lang="uk-UA" b="1" dirty="0" smtClean="0">
                <a:solidFill>
                  <a:srgbClr val="FF0000"/>
                </a:solidFill>
              </a:rPr>
              <a:t>28859,14 грн. </a:t>
            </a:r>
          </a:p>
          <a:p>
            <a:pPr lvl="0">
              <a:buNone/>
            </a:pPr>
            <a:r>
              <a:rPr lang="uk-UA" b="1" dirty="0" smtClean="0">
                <a:solidFill>
                  <a:srgbClr val="FF0000"/>
                </a:solidFill>
              </a:rPr>
              <a:t> </a:t>
            </a:r>
            <a:r>
              <a:rPr lang="uk-UA" b="1" dirty="0" smtClean="0">
                <a:solidFill>
                  <a:srgbClr val="7030A0"/>
                </a:solidFill>
              </a:rPr>
              <a:t>Від роботи груп з надання платних послуг за жовтень – грудень 2014 року надійшло </a:t>
            </a:r>
            <a:r>
              <a:rPr lang="uk-UA" b="1" dirty="0" smtClean="0">
                <a:solidFill>
                  <a:srgbClr val="FF0000"/>
                </a:solidFill>
              </a:rPr>
              <a:t>16206 грн. </a:t>
            </a:r>
          </a:p>
          <a:p>
            <a:pPr lvl="0">
              <a:buNone/>
            </a:pPr>
            <a:r>
              <a:rPr lang="uk-UA" b="1" dirty="0" smtClean="0">
                <a:solidFill>
                  <a:srgbClr val="7030A0"/>
                </a:solidFill>
              </a:rPr>
              <a:t>Використано за жовтень – грудень </a:t>
            </a:r>
            <a:r>
              <a:rPr lang="uk-UA" b="1" dirty="0" smtClean="0">
                <a:solidFill>
                  <a:srgbClr val="FF0000"/>
                </a:solidFill>
              </a:rPr>
              <a:t>13380,35 грн. </a:t>
            </a:r>
            <a:r>
              <a:rPr lang="uk-UA" b="1" dirty="0" smtClean="0">
                <a:solidFill>
                  <a:srgbClr val="7030A0"/>
                </a:solidFill>
              </a:rPr>
              <a:t>( заробітна платня, електроенергія, водопостачання). </a:t>
            </a:r>
          </a:p>
          <a:p>
            <a:pPr lvl="0">
              <a:buNone/>
            </a:pPr>
            <a:r>
              <a:rPr lang="uk-UA" b="1" dirty="0" smtClean="0">
                <a:solidFill>
                  <a:srgbClr val="7030A0"/>
                </a:solidFill>
              </a:rPr>
              <a:t>Залишок на </a:t>
            </a:r>
            <a:r>
              <a:rPr lang="uk-UA" b="1" dirty="0" err="1" smtClean="0">
                <a:solidFill>
                  <a:srgbClr val="7030A0"/>
                </a:solidFill>
              </a:rPr>
              <a:t>спецрахунку</a:t>
            </a:r>
            <a:r>
              <a:rPr lang="uk-UA" b="1" dirty="0" smtClean="0">
                <a:solidFill>
                  <a:srgbClr val="7030A0"/>
                </a:solidFill>
              </a:rPr>
              <a:t> на 01.01.2015 року – </a:t>
            </a:r>
            <a:r>
              <a:rPr lang="uk-UA" b="1" dirty="0" smtClean="0">
                <a:solidFill>
                  <a:srgbClr val="FF0000"/>
                </a:solidFill>
              </a:rPr>
              <a:t>31684.79 грн.</a:t>
            </a:r>
            <a:endParaRPr lang="ru-RU" b="1" dirty="0" smtClean="0">
              <a:solidFill>
                <a:srgbClr val="FF0000"/>
              </a:solidFill>
            </a:endParaRPr>
          </a:p>
          <a:p>
            <a:pPr>
              <a:buNone/>
            </a:pPr>
            <a:r>
              <a:rPr lang="uk-UA" b="1" dirty="0" smtClean="0">
                <a:solidFill>
                  <a:srgbClr val="7030A0"/>
                </a:solidFill>
              </a:rPr>
              <a:t> За січень – квітень 2015 року від роботи груп з надання платних послуг надійшло </a:t>
            </a:r>
            <a:r>
              <a:rPr lang="uk-UA" b="1" dirty="0" smtClean="0">
                <a:solidFill>
                  <a:srgbClr val="FF0000"/>
                </a:solidFill>
              </a:rPr>
              <a:t>18435 грн. </a:t>
            </a:r>
          </a:p>
          <a:p>
            <a:pPr>
              <a:buNone/>
            </a:pPr>
            <a:r>
              <a:rPr lang="uk-UA" b="1" dirty="0" smtClean="0">
                <a:solidFill>
                  <a:srgbClr val="7030A0"/>
                </a:solidFill>
              </a:rPr>
              <a:t>Використано за січень – квітень 2015 року </a:t>
            </a:r>
            <a:r>
              <a:rPr lang="uk-UA" b="1" dirty="0" smtClean="0">
                <a:solidFill>
                  <a:srgbClr val="FF0000"/>
                </a:solidFill>
              </a:rPr>
              <a:t>14408,57 грн. </a:t>
            </a:r>
            <a:r>
              <a:rPr lang="uk-UA" b="1" dirty="0" smtClean="0">
                <a:solidFill>
                  <a:srgbClr val="7030A0"/>
                </a:solidFill>
              </a:rPr>
              <a:t>( заробітна платня, електроенергія, водопостачання). </a:t>
            </a:r>
          </a:p>
          <a:p>
            <a:pPr>
              <a:buNone/>
            </a:pPr>
            <a:r>
              <a:rPr lang="uk-UA" b="1" dirty="0" smtClean="0">
                <a:solidFill>
                  <a:srgbClr val="7030A0"/>
                </a:solidFill>
              </a:rPr>
              <a:t>Залишок на 01.05.2015 року </a:t>
            </a:r>
            <a:r>
              <a:rPr lang="uk-UA" b="1" dirty="0" smtClean="0">
                <a:solidFill>
                  <a:srgbClr val="FF0000"/>
                </a:solidFill>
              </a:rPr>
              <a:t>35711.28 грн.</a:t>
            </a:r>
            <a:endParaRPr lang="ru-RU" b="1" dirty="0" smtClean="0">
              <a:solidFill>
                <a:srgbClr val="FF0000"/>
              </a:solidFill>
            </a:endParaRPr>
          </a:p>
          <a:p>
            <a:pPr>
              <a:buNone/>
            </a:pPr>
            <a:r>
              <a:rPr lang="uk-UA" b="1" dirty="0" smtClean="0">
                <a:solidFill>
                  <a:srgbClr val="7030A0"/>
                </a:solidFill>
              </a:rPr>
              <a:t> Разом з жовтня 2014 року по квітень 2015 року надійшло коштів – </a:t>
            </a:r>
            <a:r>
              <a:rPr lang="uk-UA" b="1" dirty="0" smtClean="0">
                <a:solidFill>
                  <a:srgbClr val="FF0000"/>
                </a:solidFill>
              </a:rPr>
              <a:t>34641 грн.</a:t>
            </a:r>
            <a:endParaRPr lang="ru-RU" b="1" dirty="0" smtClean="0">
              <a:solidFill>
                <a:srgbClr val="FF0000"/>
              </a:solidFill>
            </a:endParaRPr>
          </a:p>
          <a:p>
            <a:pPr>
              <a:buNone/>
            </a:pPr>
            <a:r>
              <a:rPr lang="uk-UA" b="1" dirty="0" smtClean="0">
                <a:solidFill>
                  <a:srgbClr val="7030A0"/>
                </a:solidFill>
              </a:rPr>
              <a:t>Використано </a:t>
            </a:r>
            <a:r>
              <a:rPr lang="uk-UA" b="1" dirty="0" smtClean="0">
                <a:solidFill>
                  <a:srgbClr val="FF0000"/>
                </a:solidFill>
              </a:rPr>
              <a:t>27788,86 грн. </a:t>
            </a:r>
          </a:p>
          <a:p>
            <a:pPr>
              <a:buNone/>
            </a:pPr>
            <a:r>
              <a:rPr lang="uk-UA" sz="3600" b="1" dirty="0" smtClean="0">
                <a:solidFill>
                  <a:srgbClr val="7030A0"/>
                </a:solidFill>
              </a:rPr>
              <a:t>Прибуток з жовтня 2014 року по квітень 2015 року: </a:t>
            </a:r>
            <a:r>
              <a:rPr lang="uk-UA" sz="4000" b="1" dirty="0" smtClean="0">
                <a:solidFill>
                  <a:srgbClr val="FF0000"/>
                </a:solidFill>
              </a:rPr>
              <a:t>6852 грн</a:t>
            </a:r>
            <a:r>
              <a:rPr lang="uk-UA" sz="4000" b="1" dirty="0" smtClean="0">
                <a:solidFill>
                  <a:srgbClr val="7030A0"/>
                </a:solidFill>
              </a:rPr>
              <a:t>. </a:t>
            </a:r>
          </a:p>
          <a:p>
            <a:pPr>
              <a:buNone/>
            </a:pPr>
            <a:r>
              <a:rPr lang="uk-UA" sz="3400" b="1" dirty="0" smtClean="0">
                <a:solidFill>
                  <a:srgbClr val="7030A0"/>
                </a:solidFill>
              </a:rPr>
              <a:t>Загальний баланс спец рахунку на 01.05.2015 року складає </a:t>
            </a:r>
            <a:r>
              <a:rPr lang="uk-UA" sz="3400" b="1" dirty="0" smtClean="0">
                <a:solidFill>
                  <a:srgbClr val="FF0000"/>
                </a:solidFill>
              </a:rPr>
              <a:t>35711.28 грн.</a:t>
            </a:r>
            <a:endParaRPr lang="ru-RU" sz="3400" b="1" dirty="0" smtClean="0">
              <a:solidFill>
                <a:srgbClr val="FF000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06848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
            <a:ext cx="8458200" cy="1000107"/>
          </a:xfrm>
        </p:spPr>
        <p:txBody>
          <a:bodyPr>
            <a:normAutofit/>
          </a:bodyPr>
          <a:lstStyle/>
          <a:p>
            <a:r>
              <a:rPr lang="uk-UA" b="1" dirty="0" smtClean="0">
                <a:solidFill>
                  <a:srgbClr val="7030A0"/>
                </a:solidFill>
              </a:rPr>
              <a:t>Керівництво педрадою</a:t>
            </a:r>
            <a:endParaRPr lang="ru-RU" b="1" dirty="0">
              <a:solidFill>
                <a:srgbClr val="7030A0"/>
              </a:solidFill>
            </a:endParaRPr>
          </a:p>
        </p:txBody>
      </p:sp>
      <p:sp>
        <p:nvSpPr>
          <p:cNvPr id="3" name="Подзаголовок 2"/>
          <p:cNvSpPr>
            <a:spLocks noGrp="1"/>
          </p:cNvSpPr>
          <p:nvPr>
            <p:ph type="subTitle" idx="1"/>
          </p:nvPr>
        </p:nvSpPr>
        <p:spPr>
          <a:xfrm>
            <a:off x="0" y="899431"/>
            <a:ext cx="9144000" cy="5786454"/>
          </a:xfrm>
        </p:spPr>
        <p:txBody>
          <a:bodyPr>
            <a:normAutofit fontScale="55000" lnSpcReduction="20000"/>
          </a:bodyPr>
          <a:lstStyle/>
          <a:p>
            <a:pPr lvl="0"/>
            <a:r>
              <a:rPr lang="uk-UA" sz="4400" b="1" dirty="0" smtClean="0">
                <a:solidFill>
                  <a:srgbClr val="7030A0"/>
                </a:solidFill>
              </a:rPr>
              <a:t>Проведено 11 засідань педагогічних рад</a:t>
            </a:r>
          </a:p>
          <a:p>
            <a:pPr lvl="0" algn="l"/>
            <a:endParaRPr lang="uk-UA" b="1" dirty="0" smtClean="0">
              <a:solidFill>
                <a:srgbClr val="7030A0"/>
              </a:solidFill>
            </a:endParaRPr>
          </a:p>
          <a:p>
            <a:pPr lvl="0" algn="l"/>
            <a:r>
              <a:rPr lang="uk-UA" dirty="0" smtClean="0">
                <a:solidFill>
                  <a:srgbClr val="7030A0"/>
                </a:solidFill>
              </a:rPr>
              <a:t>№1 від 29.08.2014 </a:t>
            </a:r>
            <a:r>
              <a:rPr lang="uk-UA" b="1" dirty="0" smtClean="0">
                <a:solidFill>
                  <a:srgbClr val="7030A0"/>
                </a:solidFill>
              </a:rPr>
              <a:t>«Про підсумки роботи педагогічного колективу </a:t>
            </a:r>
            <a:r>
              <a:rPr lang="uk-UA" b="1" dirty="0" err="1" smtClean="0">
                <a:solidFill>
                  <a:srgbClr val="7030A0"/>
                </a:solidFill>
              </a:rPr>
              <a:t>Южноукраїнської</a:t>
            </a:r>
            <a:r>
              <a:rPr lang="uk-UA" b="1" dirty="0" smtClean="0">
                <a:solidFill>
                  <a:srgbClr val="7030A0"/>
                </a:solidFill>
              </a:rPr>
              <a:t> гімназії №1 за 2013-2014 навчальний рік та завдання на 2014-2015 навчальний рік»;</a:t>
            </a:r>
            <a:endParaRPr lang="ru-RU" b="1" dirty="0" smtClean="0">
              <a:solidFill>
                <a:srgbClr val="7030A0"/>
              </a:solidFill>
            </a:endParaRPr>
          </a:p>
          <a:p>
            <a:pPr lvl="0" algn="l"/>
            <a:r>
              <a:rPr lang="uk-UA" dirty="0" smtClean="0">
                <a:solidFill>
                  <a:srgbClr val="7030A0"/>
                </a:solidFill>
              </a:rPr>
              <a:t>№2 від 08.09.2014 </a:t>
            </a:r>
            <a:r>
              <a:rPr lang="uk-UA" b="1" dirty="0" smtClean="0">
                <a:solidFill>
                  <a:srgbClr val="7030A0"/>
                </a:solidFill>
              </a:rPr>
              <a:t>«Про погодження самоаналізу та самооцінки освітньої діяльності </a:t>
            </a:r>
            <a:r>
              <a:rPr lang="uk-UA" b="1" dirty="0" err="1" smtClean="0">
                <a:solidFill>
                  <a:srgbClr val="7030A0"/>
                </a:solidFill>
              </a:rPr>
              <a:t>Южноукраїнської</a:t>
            </a:r>
            <a:r>
              <a:rPr lang="uk-UA" b="1" dirty="0" smtClean="0">
                <a:solidFill>
                  <a:srgbClr val="7030A0"/>
                </a:solidFill>
              </a:rPr>
              <a:t> гімназії №1»;</a:t>
            </a:r>
            <a:endParaRPr lang="ru-RU" b="1" dirty="0" smtClean="0">
              <a:solidFill>
                <a:srgbClr val="7030A0"/>
              </a:solidFill>
            </a:endParaRPr>
          </a:p>
          <a:p>
            <a:pPr lvl="0" algn="l"/>
            <a:r>
              <a:rPr lang="uk-UA" dirty="0" smtClean="0">
                <a:solidFill>
                  <a:srgbClr val="7030A0"/>
                </a:solidFill>
              </a:rPr>
              <a:t>№3 від 28.10.2014 </a:t>
            </a:r>
            <a:r>
              <a:rPr lang="uk-UA" b="1" dirty="0" smtClean="0">
                <a:solidFill>
                  <a:srgbClr val="7030A0"/>
                </a:solidFill>
              </a:rPr>
              <a:t>«Запровадження нового Державного стандарту базової і повної загальної середньої освіти:нові тенденції, підходи, перспективи»;</a:t>
            </a:r>
            <a:endParaRPr lang="ru-RU" b="1" dirty="0" smtClean="0">
              <a:solidFill>
                <a:srgbClr val="7030A0"/>
              </a:solidFill>
            </a:endParaRPr>
          </a:p>
          <a:p>
            <a:pPr lvl="0" algn="l"/>
            <a:r>
              <a:rPr lang="uk-UA" dirty="0" smtClean="0">
                <a:solidFill>
                  <a:srgbClr val="7030A0"/>
                </a:solidFill>
              </a:rPr>
              <a:t>№4 від 12.01.2015 </a:t>
            </a:r>
            <a:r>
              <a:rPr lang="uk-UA" b="1" dirty="0" smtClean="0">
                <a:solidFill>
                  <a:srgbClr val="7030A0"/>
                </a:solidFill>
              </a:rPr>
              <a:t>«Про визначення претендентів на нагородження стипендією міського голови «Обдарованість»;</a:t>
            </a:r>
            <a:endParaRPr lang="ru-RU" b="1" dirty="0" smtClean="0">
              <a:solidFill>
                <a:srgbClr val="7030A0"/>
              </a:solidFill>
            </a:endParaRPr>
          </a:p>
          <a:p>
            <a:pPr lvl="0" algn="l"/>
            <a:r>
              <a:rPr lang="uk-UA" dirty="0" smtClean="0">
                <a:solidFill>
                  <a:srgbClr val="7030A0"/>
                </a:solidFill>
              </a:rPr>
              <a:t>№5 від 15.01.2015 </a:t>
            </a:r>
            <a:r>
              <a:rPr lang="uk-UA" b="1" dirty="0" smtClean="0">
                <a:solidFill>
                  <a:srgbClr val="7030A0"/>
                </a:solidFill>
              </a:rPr>
              <a:t>«Самоосвіта педагогічних працівників як основний фактор майстерності»;</a:t>
            </a:r>
            <a:endParaRPr lang="ru-RU" b="1" dirty="0" smtClean="0">
              <a:solidFill>
                <a:srgbClr val="7030A0"/>
              </a:solidFill>
            </a:endParaRPr>
          </a:p>
          <a:p>
            <a:pPr lvl="0" algn="l"/>
            <a:r>
              <a:rPr lang="uk-UA" dirty="0" smtClean="0">
                <a:solidFill>
                  <a:srgbClr val="7030A0"/>
                </a:solidFill>
              </a:rPr>
              <a:t>№6 від 22.01.2015 </a:t>
            </a:r>
            <a:r>
              <a:rPr lang="uk-UA" b="1" dirty="0" smtClean="0">
                <a:solidFill>
                  <a:srgbClr val="7030A0"/>
                </a:solidFill>
              </a:rPr>
              <a:t>«Результати державної атестації </a:t>
            </a:r>
            <a:r>
              <a:rPr lang="uk-UA" b="1" dirty="0" err="1" smtClean="0">
                <a:solidFill>
                  <a:srgbClr val="7030A0"/>
                </a:solidFill>
              </a:rPr>
              <a:t>Южноукраїнської</a:t>
            </a:r>
            <a:r>
              <a:rPr lang="uk-UA" b="1" dirty="0" smtClean="0">
                <a:solidFill>
                  <a:srgbClr val="7030A0"/>
                </a:solidFill>
              </a:rPr>
              <a:t> гімназії №1»;</a:t>
            </a:r>
            <a:endParaRPr lang="ru-RU" b="1" dirty="0" smtClean="0">
              <a:solidFill>
                <a:srgbClr val="7030A0"/>
              </a:solidFill>
            </a:endParaRPr>
          </a:p>
          <a:p>
            <a:pPr lvl="0" algn="l"/>
            <a:r>
              <a:rPr lang="uk-UA" dirty="0" smtClean="0">
                <a:solidFill>
                  <a:srgbClr val="7030A0"/>
                </a:solidFill>
              </a:rPr>
              <a:t>№7 від 24.02.2015 </a:t>
            </a:r>
            <a:r>
              <a:rPr lang="uk-UA" dirty="0" err="1" smtClean="0">
                <a:solidFill>
                  <a:srgbClr val="7030A0"/>
                </a:solidFill>
              </a:rPr>
              <a:t>від</a:t>
            </a:r>
            <a:r>
              <a:rPr lang="uk-UA" dirty="0" smtClean="0">
                <a:solidFill>
                  <a:srgbClr val="7030A0"/>
                </a:solidFill>
              </a:rPr>
              <a:t>  </a:t>
            </a:r>
            <a:r>
              <a:rPr lang="uk-UA" b="1" dirty="0" smtClean="0">
                <a:solidFill>
                  <a:srgbClr val="7030A0"/>
                </a:solidFill>
              </a:rPr>
              <a:t>«Про затвердження предметів за вибором ДПА для учнів 7(11) класів»;</a:t>
            </a:r>
            <a:endParaRPr lang="ru-RU" b="1" dirty="0" smtClean="0">
              <a:solidFill>
                <a:srgbClr val="7030A0"/>
              </a:solidFill>
            </a:endParaRPr>
          </a:p>
          <a:p>
            <a:pPr lvl="0" algn="l"/>
            <a:r>
              <a:rPr lang="uk-UA" dirty="0" smtClean="0">
                <a:solidFill>
                  <a:srgbClr val="7030A0"/>
                </a:solidFill>
              </a:rPr>
              <a:t>№8 від 17.03.2015 </a:t>
            </a:r>
            <a:r>
              <a:rPr lang="uk-UA" b="1" dirty="0" smtClean="0">
                <a:solidFill>
                  <a:srgbClr val="7030A0"/>
                </a:solidFill>
              </a:rPr>
              <a:t>«Виховання дітей на засадах культури миру, толерантності»;</a:t>
            </a:r>
            <a:endParaRPr lang="ru-RU" b="1" dirty="0" smtClean="0">
              <a:solidFill>
                <a:srgbClr val="7030A0"/>
              </a:solidFill>
            </a:endParaRPr>
          </a:p>
          <a:p>
            <a:pPr lvl="0" algn="l"/>
            <a:r>
              <a:rPr lang="uk-UA" dirty="0" smtClean="0">
                <a:solidFill>
                  <a:srgbClr val="7030A0"/>
                </a:solidFill>
              </a:rPr>
              <a:t>№9 від 14.05. 2015 </a:t>
            </a:r>
            <a:r>
              <a:rPr lang="uk-UA" b="1" dirty="0" smtClean="0">
                <a:solidFill>
                  <a:srgbClr val="7030A0"/>
                </a:solidFill>
              </a:rPr>
              <a:t>«Про визначення кандидатури учня закладу на отримання премії міського голови»;</a:t>
            </a:r>
            <a:endParaRPr lang="ru-RU" b="1" dirty="0" smtClean="0">
              <a:solidFill>
                <a:srgbClr val="7030A0"/>
              </a:solidFill>
            </a:endParaRPr>
          </a:p>
          <a:p>
            <a:pPr lvl="0" algn="l"/>
            <a:r>
              <a:rPr lang="uk-UA" dirty="0" smtClean="0">
                <a:solidFill>
                  <a:srgbClr val="7030A0"/>
                </a:solidFill>
              </a:rPr>
              <a:t>№10 від 21.05.2015 </a:t>
            </a:r>
            <a:r>
              <a:rPr lang="uk-UA" b="1" dirty="0" smtClean="0">
                <a:solidFill>
                  <a:srgbClr val="7030A0"/>
                </a:solidFill>
              </a:rPr>
              <a:t>«Про допуск учнів 7-х класів до ДПА»;</a:t>
            </a:r>
            <a:endParaRPr lang="ru-RU" b="1" dirty="0" smtClean="0">
              <a:solidFill>
                <a:srgbClr val="7030A0"/>
              </a:solidFill>
            </a:endParaRPr>
          </a:p>
          <a:p>
            <a:pPr lvl="0" algn="l"/>
            <a:r>
              <a:rPr lang="uk-UA" dirty="0" smtClean="0">
                <a:solidFill>
                  <a:srgbClr val="7030A0"/>
                </a:solidFill>
              </a:rPr>
              <a:t>№11 від 28.05.2015 </a:t>
            </a:r>
            <a:r>
              <a:rPr lang="uk-UA" b="1" dirty="0" smtClean="0">
                <a:solidFill>
                  <a:srgbClr val="7030A0"/>
                </a:solidFill>
              </a:rPr>
              <a:t>«Про випуск учнів 7- х класів, допуск учнів 5-х класів до ДПА».</a:t>
            </a:r>
          </a:p>
          <a:p>
            <a:pPr lvl="0"/>
            <a:r>
              <a:rPr lang="uk-UA" b="1" dirty="0" smtClean="0">
                <a:solidFill>
                  <a:srgbClr val="7030A0"/>
                </a:solidFill>
              </a:rPr>
              <a:t>Забезпечено виконання плану роботи закладу на 2014-2015 </a:t>
            </a:r>
            <a:r>
              <a:rPr lang="uk-UA" b="1" dirty="0" err="1" smtClean="0">
                <a:solidFill>
                  <a:srgbClr val="7030A0"/>
                </a:solidFill>
              </a:rPr>
              <a:t>н.р</a:t>
            </a:r>
            <a:r>
              <a:rPr lang="uk-UA" b="1" dirty="0" smtClean="0">
                <a:solidFill>
                  <a:srgbClr val="7030A0"/>
                </a:solidFill>
              </a:rPr>
              <a:t>. на 95 %.</a:t>
            </a:r>
          </a:p>
          <a:p>
            <a:pPr lvl="0"/>
            <a:r>
              <a:rPr lang="uk-UA" b="1" dirty="0" smtClean="0">
                <a:solidFill>
                  <a:srgbClr val="7030A0"/>
                </a:solidFill>
              </a:rPr>
              <a:t> Проведено 8 нарад при директорові.</a:t>
            </a:r>
            <a:endParaRPr lang="ru-RU" b="1" dirty="0" smtClean="0">
              <a:solidFill>
                <a:srgbClr val="7030A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81924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661648" cy="6408712"/>
          </a:xfrm>
        </p:spPr>
        <p:txBody>
          <a:bodyPr>
            <a:noAutofit/>
          </a:bodyPr>
          <a:lstStyle/>
          <a:p>
            <a:pPr marL="0" indent="0" algn="ctr">
              <a:buNone/>
            </a:pPr>
            <a:r>
              <a:rPr lang="uk-UA" sz="2800" b="1" dirty="0">
                <a:solidFill>
                  <a:srgbClr val="7030A0"/>
                </a:solidFill>
              </a:rPr>
              <a:t>Сьогодні  я пропоную Вашій увазі свій звіт про підсумки роботи за </a:t>
            </a:r>
            <a:r>
              <a:rPr lang="uk-UA" sz="2800" b="1" dirty="0" smtClean="0">
                <a:solidFill>
                  <a:srgbClr val="7030A0"/>
                </a:solidFill>
              </a:rPr>
              <a:t>2014-2015 </a:t>
            </a:r>
            <a:r>
              <a:rPr lang="uk-UA" sz="2800" b="1" dirty="0">
                <a:solidFill>
                  <a:srgbClr val="7030A0"/>
                </a:solidFill>
              </a:rPr>
              <a:t>навчальний рік, але ж назвати його своїм звітом я не можу - бо це була спільна робота заступників</a:t>
            </a:r>
            <a:r>
              <a:rPr lang="uk-UA" sz="2800" b="1" dirty="0" smtClean="0">
                <a:solidFill>
                  <a:srgbClr val="7030A0"/>
                </a:solidFill>
              </a:rPr>
              <a:t>, соціально-психологічної служби, </a:t>
            </a:r>
            <a:r>
              <a:rPr lang="uk-UA" sz="2800" b="1" dirty="0">
                <a:solidFill>
                  <a:srgbClr val="7030A0"/>
                </a:solidFill>
              </a:rPr>
              <a:t>секретаря</a:t>
            </a:r>
            <a:r>
              <a:rPr lang="uk-UA" sz="2800" b="1" dirty="0" smtClean="0">
                <a:solidFill>
                  <a:srgbClr val="7030A0"/>
                </a:solidFill>
              </a:rPr>
              <a:t>, завідуючої господарством, керівників усіх підструктур, усього </a:t>
            </a:r>
            <a:r>
              <a:rPr lang="uk-UA" sz="2800" b="1" dirty="0">
                <a:solidFill>
                  <a:srgbClr val="7030A0"/>
                </a:solidFill>
              </a:rPr>
              <a:t>педагогічного колективу разом з батьківським комітетом, </a:t>
            </a:r>
            <a:r>
              <a:rPr lang="uk-UA" sz="2800" b="1" dirty="0" smtClean="0">
                <a:solidFill>
                  <a:srgbClr val="7030A0"/>
                </a:solidFill>
              </a:rPr>
              <a:t>Радою гімназії, </a:t>
            </a:r>
            <a:r>
              <a:rPr lang="uk-UA" sz="2800" b="1" dirty="0">
                <a:solidFill>
                  <a:srgbClr val="7030A0"/>
                </a:solidFill>
              </a:rPr>
              <a:t>учнівським самоврядуванням, технічним </a:t>
            </a:r>
            <a:r>
              <a:rPr lang="uk-UA" sz="2800" b="1" dirty="0" smtClean="0">
                <a:solidFill>
                  <a:srgbClr val="7030A0"/>
                </a:solidFill>
              </a:rPr>
              <a:t>та обслуговуючим персоналом закладу. </a:t>
            </a:r>
            <a:r>
              <a:rPr lang="uk-UA" sz="2800" b="1" dirty="0">
                <a:solidFill>
                  <a:srgbClr val="7030A0"/>
                </a:solidFill>
              </a:rPr>
              <a:t>Ми працювали разом, поважаючи один одного, враховуючи думки кожного, створюючи сприятливі умови для творчості кожного вчителя, кожного учня під постійним піклуванням батьківського комітету і </a:t>
            </a:r>
            <a:r>
              <a:rPr lang="uk-UA" sz="2800" b="1" dirty="0" smtClean="0">
                <a:solidFill>
                  <a:srgbClr val="7030A0"/>
                </a:solidFill>
              </a:rPr>
              <a:t>Ради гімназії.</a:t>
            </a:r>
            <a:endParaRPr lang="ru-RU" sz="2800" b="1" dirty="0">
              <a:solidFill>
                <a:srgbClr val="7030A0"/>
              </a:solidFill>
            </a:endParaRPr>
          </a:p>
        </p:txBody>
      </p:sp>
    </p:spTree>
    <p:extLst>
      <p:ext uri="{BB962C8B-B14F-4D97-AF65-F5344CB8AC3E}">
        <p14:creationId xmlns:p14="http://schemas.microsoft.com/office/powerpoint/2010/main" xmlns="" val="27347264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Прямоугольник 5"/>
          <p:cNvSpPr/>
          <p:nvPr/>
        </p:nvSpPr>
        <p:spPr>
          <a:xfrm>
            <a:off x="0" y="1276345"/>
            <a:ext cx="2598732" cy="116955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defRPr/>
            </a:pPr>
            <a:r>
              <a:rPr lang="uk-UA" sz="2200" b="1" dirty="0">
                <a:ln w="11430"/>
                <a:solidFill>
                  <a:srgbClr val="C00000"/>
                </a:solidFill>
                <a:effectLst>
                  <a:outerShdw blurRad="50800" dist="39000" dir="5460000" algn="tl">
                    <a:srgbClr val="000000">
                      <a:alpha val="38000"/>
                    </a:srgbClr>
                  </a:outerShdw>
                </a:effectLst>
                <a:latin typeface="+mn-lt"/>
                <a:cs typeface="Arial" pitchFamily="34" charset="0"/>
              </a:rPr>
              <a:t>ВСЕ НАШЕ ЖИТТЯ – </a:t>
            </a:r>
          </a:p>
          <a:p>
            <a:pPr algn="r">
              <a:defRPr/>
            </a:pPr>
            <a:r>
              <a:rPr lang="uk-UA" sz="2600" b="1" i="1" dirty="0">
                <a:ln w="11430"/>
                <a:solidFill>
                  <a:srgbClr val="C00000"/>
                </a:solidFill>
                <a:effectLst>
                  <a:outerShdw blurRad="50800" dist="39000" dir="5460000" algn="tl">
                    <a:srgbClr val="000000">
                      <a:alpha val="38000"/>
                    </a:srgbClr>
                  </a:outerShdw>
                </a:effectLst>
                <a:latin typeface="+mn-lt"/>
                <a:cs typeface="Arial" pitchFamily="34" charset="0"/>
              </a:rPr>
              <a:t>НАВЧАННЯ</a:t>
            </a:r>
            <a:endParaRPr lang="ru-RU" sz="2600" b="1" i="1" dirty="0">
              <a:ln w="11430"/>
              <a:solidFill>
                <a:srgbClr val="C00000"/>
              </a:solidFill>
              <a:effectLst>
                <a:outerShdw blurRad="50800" dist="39000" dir="5460000" algn="tl">
                  <a:srgbClr val="000000">
                    <a:alpha val="38000"/>
                  </a:srgbClr>
                </a:outerShdw>
              </a:effectLst>
              <a:latin typeface="+mn-lt"/>
              <a:cs typeface="Arial" pitchFamily="34" charset="0"/>
            </a:endParaRPr>
          </a:p>
        </p:txBody>
      </p:sp>
      <p:pic>
        <p:nvPicPr>
          <p:cNvPr id="22532" name="Picture 4" descr="K:\05.11.2014. Іра Патранюк Навчання Блог\DSC0796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3589" t="19145" r="10284"/>
          <a:stretch>
            <a:fillRect/>
          </a:stretch>
        </p:blipFill>
        <p:spPr bwMode="auto">
          <a:xfrm>
            <a:off x="5832476" y="1"/>
            <a:ext cx="3311525" cy="3189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G:\22.04.2012. Вивчення стану дотримання чинного законодавства\PA118064.JPG"/>
          <p:cNvPicPr>
            <a:picLocks noChangeAspect="1" noChangeArrowheads="1"/>
          </p:cNvPicPr>
          <p:nvPr/>
        </p:nvPicPr>
        <p:blipFill>
          <a:blip r:embed="rId4" cstate="print"/>
          <a:srcRect t="1530"/>
          <a:stretch>
            <a:fillRect/>
          </a:stretch>
        </p:blipFill>
        <p:spPr bwMode="auto">
          <a:xfrm>
            <a:off x="5832476" y="3189818"/>
            <a:ext cx="3311525" cy="3668183"/>
          </a:xfrm>
          <a:prstGeom prst="rect">
            <a:avLst/>
          </a:prstGeom>
          <a:ln>
            <a:noFill/>
          </a:ln>
          <a:effectLst>
            <a:outerShdw blurRad="292100" dist="139700" dir="2700000" algn="tl" rotWithShape="0">
              <a:srgbClr val="333333">
                <a:alpha val="65000"/>
              </a:srgbClr>
            </a:outerShdw>
          </a:effectLst>
        </p:spPr>
      </p:pic>
      <p:pic>
        <p:nvPicPr>
          <p:cNvPr id="22534" name="Picture 7" descr="G:\1\фото33333\Засідання школи молодого вчителя.Кер. Ярич Л.О..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t="21013"/>
          <a:stretch>
            <a:fillRect/>
          </a:stretch>
        </p:blipFill>
        <p:spPr bwMode="auto">
          <a:xfrm>
            <a:off x="1" y="2599267"/>
            <a:ext cx="5840413" cy="4258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G:\27.04.2012. Фото Разное\P4261494.JPG"/>
          <p:cNvPicPr>
            <a:picLocks noChangeAspect="1" noChangeArrowheads="1"/>
          </p:cNvPicPr>
          <p:nvPr/>
        </p:nvPicPr>
        <p:blipFill>
          <a:blip r:embed="rId6" cstate="print"/>
          <a:srcRect t="24242" b="13524"/>
          <a:stretch>
            <a:fillRect/>
          </a:stretch>
        </p:blipFill>
        <p:spPr bwMode="auto">
          <a:xfrm>
            <a:off x="2598739" y="0"/>
            <a:ext cx="3228975" cy="2561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384044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098" name="Picture 2" descr="D:\учительска\мои док\педрада\фото педради\IMG_7198.jpg"/>
          <p:cNvPicPr>
            <a:picLocks noChangeAspect="1" noChangeArrowheads="1"/>
          </p:cNvPicPr>
          <p:nvPr/>
        </p:nvPicPr>
        <p:blipFill>
          <a:blip r:embed="rId3" cstate="print"/>
          <a:srcRect/>
          <a:stretch>
            <a:fillRect/>
          </a:stretch>
        </p:blipFill>
        <p:spPr bwMode="auto">
          <a:xfrm>
            <a:off x="755576" y="0"/>
            <a:ext cx="8388424" cy="4475138"/>
          </a:xfrm>
          <a:prstGeom prst="rect">
            <a:avLst/>
          </a:prstGeom>
          <a:noFill/>
        </p:spPr>
      </p:pic>
      <p:pic>
        <p:nvPicPr>
          <p:cNvPr id="132099" name="Picture 3" descr="D:\учительска\мои док\педрада\фото педради\IMG_7220.jpg"/>
          <p:cNvPicPr>
            <a:picLocks noGrp="1" noChangeAspect="1" noChangeArrowheads="1"/>
          </p:cNvPicPr>
          <p:nvPr>
            <p:ph idx="1"/>
          </p:nvPr>
        </p:nvPicPr>
        <p:blipFill>
          <a:blip r:embed="rId4" cstate="print"/>
          <a:srcRect/>
          <a:stretch>
            <a:fillRect/>
          </a:stretch>
        </p:blipFill>
        <p:spPr bwMode="auto">
          <a:xfrm>
            <a:off x="0" y="3714752"/>
            <a:ext cx="5220072" cy="3143248"/>
          </a:xfrm>
          <a:prstGeom prst="rect">
            <a:avLst/>
          </a:prstGeom>
          <a:noFill/>
        </p:spPr>
      </p:pic>
    </p:spTree>
    <p:extLst>
      <p:ext uri="{BB962C8B-B14F-4D97-AF65-F5344CB8AC3E}">
        <p14:creationId xmlns:p14="http://schemas.microsoft.com/office/powerpoint/2010/main" xmlns="" val="11279383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022187" y="162066"/>
            <a:ext cx="7092280"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uk-UA" sz="2000" b="1" dirty="0" smtClean="0">
                <a:solidFill>
                  <a:srgbClr val="421C5E"/>
                </a:solidFill>
              </a:rPr>
              <a:t>Забезпечення керівництва </a:t>
            </a:r>
          </a:p>
          <a:p>
            <a:pPr algn="ctr" fontAlgn="auto">
              <a:spcBef>
                <a:spcPts val="0"/>
              </a:spcBef>
              <a:spcAft>
                <a:spcPts val="0"/>
              </a:spcAft>
              <a:defRPr/>
            </a:pPr>
            <a:r>
              <a:rPr lang="uk-UA" sz="2000" b="1" dirty="0" smtClean="0">
                <a:solidFill>
                  <a:srgbClr val="421C5E"/>
                </a:solidFill>
              </a:rPr>
              <a:t>щодо </a:t>
            </a:r>
            <a:r>
              <a:rPr lang="uk-UA" sz="2000" b="1" dirty="0">
                <a:solidFill>
                  <a:srgbClr val="421C5E"/>
                </a:solidFill>
              </a:rPr>
              <a:t>організації видавничої та іміджевої </a:t>
            </a:r>
            <a:r>
              <a:rPr lang="uk-UA" sz="2000" b="1" dirty="0" smtClean="0">
                <a:solidFill>
                  <a:srgbClr val="421C5E"/>
                </a:solidFill>
              </a:rPr>
              <a:t>діяльності</a:t>
            </a:r>
            <a:endParaRPr lang="ru-RU" b="1" dirty="0">
              <a:solidFill>
                <a:srgbClr val="421C5E"/>
              </a:solidFill>
              <a:latin typeface="Arial" pitchFamily="34" charset="0"/>
              <a:cs typeface="Arial" pitchFamily="34" charset="0"/>
            </a:endParaRPr>
          </a:p>
        </p:txBody>
      </p:sp>
      <p:pic>
        <p:nvPicPr>
          <p:cNvPr id="23555" name="Рисунок 5" descr="P8231237.JPG"/>
          <p:cNvPicPr>
            <a:picLocks noChangeAspect="1"/>
          </p:cNvPicPr>
          <p:nvPr/>
        </p:nvPicPr>
        <p:blipFill>
          <a:blip r:embed="rId2" cstate="print">
            <a:lum bright="20000"/>
            <a:extLst>
              <a:ext uri="{28A0092B-C50C-407E-A947-70E740481C1C}">
                <a14:useLocalDpi xmlns:a14="http://schemas.microsoft.com/office/drawing/2010/main" xmlns="" val="0"/>
              </a:ext>
            </a:extLst>
          </a:blip>
          <a:srcRect/>
          <a:stretch>
            <a:fillRect/>
          </a:stretch>
        </p:blipFill>
        <p:spPr bwMode="auto">
          <a:xfrm>
            <a:off x="446088" y="3907368"/>
            <a:ext cx="2690812" cy="2631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Рисунок 7" descr="P8231239.JPG"/>
          <p:cNvPicPr>
            <a:picLocks noChangeAspect="1"/>
          </p:cNvPicPr>
          <p:nvPr/>
        </p:nvPicPr>
        <p:blipFill>
          <a:blip r:embed="rId3" cstate="print">
            <a:lum bright="20000"/>
            <a:extLst>
              <a:ext uri="{28A0092B-C50C-407E-A947-70E740481C1C}">
                <a14:useLocalDpi xmlns:a14="http://schemas.microsoft.com/office/drawing/2010/main" xmlns="" val="0"/>
              </a:ext>
            </a:extLst>
          </a:blip>
          <a:srcRect/>
          <a:stretch>
            <a:fillRect/>
          </a:stretch>
        </p:blipFill>
        <p:spPr bwMode="auto">
          <a:xfrm>
            <a:off x="3136900" y="1037167"/>
            <a:ext cx="2870200" cy="2631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Рисунок 8" descr="P8231240.JPG"/>
          <p:cNvPicPr>
            <a:picLocks noChangeAspect="1"/>
          </p:cNvPicPr>
          <p:nvPr/>
        </p:nvPicPr>
        <p:blipFill>
          <a:blip r:embed="rId4" cstate="print">
            <a:lum bright="20000"/>
            <a:extLst>
              <a:ext uri="{28A0092B-C50C-407E-A947-70E740481C1C}">
                <a14:useLocalDpi xmlns:a14="http://schemas.microsoft.com/office/drawing/2010/main" xmlns="" val="0"/>
              </a:ext>
            </a:extLst>
          </a:blip>
          <a:srcRect/>
          <a:stretch>
            <a:fillRect/>
          </a:stretch>
        </p:blipFill>
        <p:spPr bwMode="auto">
          <a:xfrm>
            <a:off x="446088" y="1037167"/>
            <a:ext cx="2690812"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3" descr="D:\1\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4" descr="C:\Users\Ученический\Desktop\IMG_6346.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36900" y="3668184"/>
            <a:ext cx="358775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Picture 3" descr="C:\Users\Ученический\Desktop\IMG_635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07101" y="1037167"/>
            <a:ext cx="2690813" cy="2631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1" name="Picture 2" descr="C:\Users\Ученический\Desktop\IMG_6347.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24651" y="3668184"/>
            <a:ext cx="1973263"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556687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pic>
        <p:nvPicPr>
          <p:cNvPr id="6" name="Picture 2" descr="C:\Documents and Settings\Кабинет 213\Рабочий стол\IMG_8207.jpg"/>
          <p:cNvPicPr>
            <a:picLocks noChangeAspect="1" noChangeArrowheads="1"/>
          </p:cNvPicPr>
          <p:nvPr/>
        </p:nvPicPr>
        <p:blipFill>
          <a:blip r:embed="rId2" cstate="print"/>
          <a:srcRect/>
          <a:stretch>
            <a:fillRect/>
          </a:stretch>
        </p:blipFill>
        <p:spPr bwMode="auto">
          <a:xfrm>
            <a:off x="1857356" y="1"/>
            <a:ext cx="5500726" cy="3643314"/>
          </a:xfrm>
          <a:prstGeom prst="rect">
            <a:avLst/>
          </a:prstGeom>
          <a:noFill/>
        </p:spPr>
      </p:pic>
      <p:pic>
        <p:nvPicPr>
          <p:cNvPr id="107525" name="Picture 5" descr="C:\Documents and Settings\Кабинет 213\Рабочий стол\IMG_8214.jpg"/>
          <p:cNvPicPr>
            <a:picLocks noChangeAspect="1" noChangeArrowheads="1"/>
          </p:cNvPicPr>
          <p:nvPr/>
        </p:nvPicPr>
        <p:blipFill>
          <a:blip r:embed="rId3" cstate="print"/>
          <a:srcRect/>
          <a:stretch>
            <a:fillRect/>
          </a:stretch>
        </p:blipFill>
        <p:spPr bwMode="auto">
          <a:xfrm rot="20833892">
            <a:off x="-20926" y="2965738"/>
            <a:ext cx="4011746" cy="3492118"/>
          </a:xfrm>
          <a:prstGeom prst="rect">
            <a:avLst/>
          </a:prstGeom>
          <a:noFill/>
        </p:spPr>
      </p:pic>
      <p:pic>
        <p:nvPicPr>
          <p:cNvPr id="9" name="Picture 4" descr="C:\Documents and Settings\Кабинет 213\Рабочий стол\IMG_8212.jpg"/>
          <p:cNvPicPr>
            <a:picLocks noChangeAspect="1" noChangeArrowheads="1"/>
          </p:cNvPicPr>
          <p:nvPr/>
        </p:nvPicPr>
        <p:blipFill>
          <a:blip r:embed="rId4" cstate="print"/>
          <a:srcRect/>
          <a:stretch>
            <a:fillRect/>
          </a:stretch>
        </p:blipFill>
        <p:spPr bwMode="auto">
          <a:xfrm rot="908964">
            <a:off x="5268405" y="3540530"/>
            <a:ext cx="3929090" cy="2571768"/>
          </a:xfrm>
          <a:prstGeom prst="rect">
            <a:avLst/>
          </a:prstGeom>
          <a:noFill/>
        </p:spPr>
      </p:pic>
      <p:pic>
        <p:nvPicPr>
          <p:cNvPr id="10" name="Picture 3" descr="C:\Documents and Settings\Кабинет 213\Рабочий стол\IMG_8208.jpg"/>
          <p:cNvPicPr>
            <a:picLocks noChangeAspect="1" noChangeArrowheads="1"/>
          </p:cNvPicPr>
          <p:nvPr/>
        </p:nvPicPr>
        <p:blipFill>
          <a:blip r:embed="rId5" cstate="print"/>
          <a:srcRect/>
          <a:stretch>
            <a:fillRect/>
          </a:stretch>
        </p:blipFill>
        <p:spPr bwMode="auto">
          <a:xfrm>
            <a:off x="3428992" y="3071810"/>
            <a:ext cx="2357454" cy="4429157"/>
          </a:xfrm>
          <a:prstGeom prst="rect">
            <a:avLst/>
          </a:prstGeom>
          <a:noFill/>
        </p:spPr>
      </p:pic>
      <p:pic>
        <p:nvPicPr>
          <p:cNvPr id="8" name="Picture 3"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55021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Picture 4" descr="C:\Documents and Settings\Кабинет 213\Рабочий стол\IMG_8213.jpg"/>
          <p:cNvPicPr>
            <a:picLocks noChangeAspect="1" noChangeArrowheads="1"/>
          </p:cNvPicPr>
          <p:nvPr/>
        </p:nvPicPr>
        <p:blipFill>
          <a:blip r:embed="rId2" cstate="print"/>
          <a:srcRect/>
          <a:stretch>
            <a:fillRect/>
          </a:stretch>
        </p:blipFill>
        <p:spPr bwMode="auto">
          <a:xfrm rot="21175894">
            <a:off x="244445" y="840086"/>
            <a:ext cx="2848469" cy="5601365"/>
          </a:xfrm>
          <a:prstGeom prst="rect">
            <a:avLst/>
          </a:prstGeom>
          <a:noFill/>
        </p:spPr>
      </p:pic>
      <p:pic>
        <p:nvPicPr>
          <p:cNvPr id="108546" name="Picture 2" descr="C:\Documents and Settings\Кабинет 213\Рабочий стол\IMG_8210.jpg"/>
          <p:cNvPicPr>
            <a:picLocks noChangeAspect="1" noChangeArrowheads="1"/>
          </p:cNvPicPr>
          <p:nvPr/>
        </p:nvPicPr>
        <p:blipFill>
          <a:blip r:embed="rId3" cstate="print"/>
          <a:srcRect/>
          <a:stretch>
            <a:fillRect/>
          </a:stretch>
        </p:blipFill>
        <p:spPr bwMode="auto">
          <a:xfrm rot="677455">
            <a:off x="6010619" y="790466"/>
            <a:ext cx="3041010" cy="5632040"/>
          </a:xfrm>
          <a:prstGeom prst="rect">
            <a:avLst/>
          </a:prstGeom>
          <a:noFill/>
        </p:spPr>
      </p:pic>
      <p:pic>
        <p:nvPicPr>
          <p:cNvPr id="108547" name="Picture 3" descr="C:\Documents and Settings\Кабинет 213\Рабочий стол\IMG_8211.jpg"/>
          <p:cNvPicPr>
            <a:picLocks noChangeAspect="1" noChangeArrowheads="1"/>
          </p:cNvPicPr>
          <p:nvPr/>
        </p:nvPicPr>
        <p:blipFill>
          <a:blip r:embed="rId4" cstate="print"/>
          <a:srcRect/>
          <a:stretch>
            <a:fillRect/>
          </a:stretch>
        </p:blipFill>
        <p:spPr bwMode="auto">
          <a:xfrm>
            <a:off x="3000364" y="500042"/>
            <a:ext cx="3071833" cy="6000792"/>
          </a:xfrm>
          <a:prstGeom prst="rect">
            <a:avLst/>
          </a:prstGeom>
          <a:noFill/>
        </p:spPr>
      </p:pic>
      <p:pic>
        <p:nvPicPr>
          <p:cNvPr id="15361" name="Picture 1" descr="D:\учительска\мои док\потрібні фото\українці\IMG_7265.jpg"/>
          <p:cNvPicPr>
            <a:picLocks noChangeAspect="1" noChangeArrowheads="1"/>
          </p:cNvPicPr>
          <p:nvPr/>
        </p:nvPicPr>
        <p:blipFill>
          <a:blip r:embed="rId5" cstate="print"/>
          <a:srcRect/>
          <a:stretch>
            <a:fillRect/>
          </a:stretch>
        </p:blipFill>
        <p:spPr bwMode="auto">
          <a:xfrm>
            <a:off x="2571736" y="0"/>
            <a:ext cx="3643338" cy="2500305"/>
          </a:xfrm>
          <a:prstGeom prst="rect">
            <a:avLst/>
          </a:prstGeom>
          <a:noFill/>
        </p:spPr>
      </p:pic>
      <p:pic>
        <p:nvPicPr>
          <p:cNvPr id="8" name="Picture 3"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4282"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34662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14290"/>
            <a:ext cx="7901014" cy="1203348"/>
          </a:xfrm>
        </p:spPr>
        <p:txBody>
          <a:bodyPr>
            <a:normAutofit fontScale="90000"/>
          </a:bodyPr>
          <a:lstStyle/>
          <a:p>
            <a:r>
              <a:rPr lang="uk-UA" b="1" dirty="0" smtClean="0">
                <a:solidFill>
                  <a:srgbClr val="7030A0"/>
                </a:solidFill>
              </a:rPr>
              <a:t>Сайт гімназії</a:t>
            </a:r>
            <a:br>
              <a:rPr lang="uk-UA" b="1" dirty="0" smtClean="0">
                <a:solidFill>
                  <a:srgbClr val="7030A0"/>
                </a:solidFill>
              </a:rPr>
            </a:br>
            <a:r>
              <a:rPr lang="en-US" b="1" dirty="0" smtClean="0">
                <a:solidFill>
                  <a:srgbClr val="FF0000"/>
                </a:solidFill>
              </a:rPr>
              <a:t> </a:t>
            </a:r>
            <a:r>
              <a:rPr lang="en-US" b="1" dirty="0">
                <a:solidFill>
                  <a:srgbClr val="FF0000"/>
                </a:solidFill>
              </a:rPr>
              <a:t>http://</a:t>
            </a:r>
            <a:r>
              <a:rPr lang="en-US" b="1" dirty="0" smtClean="0">
                <a:solidFill>
                  <a:srgbClr val="FF0000"/>
                </a:solidFill>
              </a:rPr>
              <a:t>gymnasium1.klasna.com</a:t>
            </a:r>
            <a:endParaRPr lang="ru-RU" b="1" dirty="0">
              <a:solidFill>
                <a:srgbClr val="FF000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282"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6528" y="1556792"/>
            <a:ext cx="6169112" cy="5013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84926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490066"/>
          </a:xfrm>
        </p:spPr>
        <p:txBody>
          <a:bodyPr>
            <a:normAutofit fontScale="90000"/>
          </a:bodyPr>
          <a:lstStyle/>
          <a:p>
            <a:r>
              <a:rPr lang="en-US" dirty="0"/>
              <a:t> </a:t>
            </a:r>
            <a:br>
              <a:rPr lang="en-US" dirty="0"/>
            </a:br>
            <a:r>
              <a:rPr lang="en-US" dirty="0">
                <a:hlinkClick r:id="rId2"/>
              </a:rPr>
              <a:t>http://</a:t>
            </a:r>
            <a:r>
              <a:rPr lang="en-US" dirty="0" smtClean="0">
                <a:hlinkClick r:id="rId2"/>
              </a:rPr>
              <a:t>edumeter.com.ua</a:t>
            </a:r>
            <a:endParaRPr lang="ru-RU"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7624" y="744061"/>
            <a:ext cx="6768752" cy="5964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31292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7030A0"/>
                </a:solidFill>
              </a:rPr>
              <a:t>         День відкритих дверей</a:t>
            </a:r>
            <a:endParaRPr lang="ru-RU" b="1" dirty="0">
              <a:solidFill>
                <a:srgbClr val="7030A0"/>
              </a:solidFill>
            </a:endParaRPr>
          </a:p>
        </p:txBody>
      </p:sp>
      <p:pic>
        <p:nvPicPr>
          <p:cNvPr id="5"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282"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D:\учительска\мои док\День відкритих дверей\Безымянный.JPG"/>
          <p:cNvPicPr>
            <a:picLocks noGrp="1" noChangeAspect="1" noChangeArrowheads="1"/>
          </p:cNvPicPr>
          <p:nvPr>
            <p:ph idx="1"/>
          </p:nvPr>
        </p:nvPicPr>
        <p:blipFill>
          <a:blip r:embed="rId3" cstate="print"/>
          <a:srcRect/>
          <a:stretch>
            <a:fillRect/>
          </a:stretch>
        </p:blipFill>
        <p:spPr bwMode="auto">
          <a:xfrm>
            <a:off x="571472" y="1357298"/>
            <a:ext cx="8072494" cy="5214974"/>
          </a:xfrm>
          <a:prstGeom prst="rect">
            <a:avLst/>
          </a:prstGeom>
          <a:noFill/>
        </p:spPr>
      </p:pic>
    </p:spTree>
    <p:extLst>
      <p:ext uri="{BB962C8B-B14F-4D97-AF65-F5344CB8AC3E}">
        <p14:creationId xmlns:p14="http://schemas.microsoft.com/office/powerpoint/2010/main" xmlns="" val="18864011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1074" name="Picture 2" descr="D:\учительска\мои док\потрібні фото\день відкр.дв\IMG_8177.jpg"/>
          <p:cNvPicPr>
            <a:picLocks noGrp="1" noChangeAspect="1" noChangeArrowheads="1"/>
          </p:cNvPicPr>
          <p:nvPr>
            <p:ph idx="1"/>
          </p:nvPr>
        </p:nvPicPr>
        <p:blipFill>
          <a:blip r:embed="rId2" cstate="print"/>
          <a:srcRect/>
          <a:stretch>
            <a:fillRect/>
          </a:stretch>
        </p:blipFill>
        <p:spPr bwMode="auto">
          <a:xfrm>
            <a:off x="1097844" y="-285776"/>
            <a:ext cx="8046156" cy="4525963"/>
          </a:xfrm>
          <a:prstGeom prst="rect">
            <a:avLst/>
          </a:prstGeom>
          <a:noFill/>
        </p:spPr>
      </p:pic>
      <p:pic>
        <p:nvPicPr>
          <p:cNvPr id="131075" name="Picture 3" descr="D:\учительска\мои док\потрібні фото\день відкр.дв\IMG_8183.jpg"/>
          <p:cNvPicPr>
            <a:picLocks noChangeAspect="1" noChangeArrowheads="1"/>
          </p:cNvPicPr>
          <p:nvPr/>
        </p:nvPicPr>
        <p:blipFill>
          <a:blip r:embed="rId3" cstate="print"/>
          <a:srcRect/>
          <a:stretch>
            <a:fillRect/>
          </a:stretch>
        </p:blipFill>
        <p:spPr bwMode="auto">
          <a:xfrm>
            <a:off x="0" y="3014420"/>
            <a:ext cx="6143636" cy="3843579"/>
          </a:xfrm>
          <a:prstGeom prst="rect">
            <a:avLst/>
          </a:prstGeom>
          <a:noFill/>
        </p:spPr>
      </p:pic>
      <p:pic>
        <p:nvPicPr>
          <p:cNvPr id="6" name="Picture 3" descr="D:\1\T.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206380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00018"/>
            <a:ext cx="8892480" cy="6357982"/>
          </a:xfrm>
        </p:spPr>
        <p:txBody>
          <a:bodyPr>
            <a:noAutofit/>
          </a:bodyPr>
          <a:lstStyle/>
          <a:p>
            <a:r>
              <a:rPr lang="uk-UA" b="1" dirty="0" smtClean="0"/>
              <a:t> </a:t>
            </a:r>
            <a:r>
              <a:rPr lang="uk-UA" sz="4000" b="1" dirty="0" smtClean="0">
                <a:solidFill>
                  <a:srgbClr val="7030A0"/>
                </a:solidFill>
              </a:rPr>
              <a:t>Організація </a:t>
            </a:r>
            <a:br>
              <a:rPr lang="uk-UA" sz="4000" b="1" dirty="0" smtClean="0">
                <a:solidFill>
                  <a:srgbClr val="7030A0"/>
                </a:solidFill>
              </a:rPr>
            </a:br>
            <a:r>
              <a:rPr lang="uk-UA" sz="4000" b="1" dirty="0" smtClean="0">
                <a:solidFill>
                  <a:srgbClr val="7030A0"/>
                </a:solidFill>
              </a:rPr>
              <a:t>прийому учнів до закладу </a:t>
            </a:r>
            <a:br>
              <a:rPr lang="uk-UA" sz="4000" b="1" dirty="0" smtClean="0">
                <a:solidFill>
                  <a:srgbClr val="7030A0"/>
                </a:solidFill>
              </a:rPr>
            </a:br>
            <a:r>
              <a:rPr lang="uk-UA" sz="4000" b="1" dirty="0" smtClean="0">
                <a:solidFill>
                  <a:srgbClr val="7030A0"/>
                </a:solidFill>
              </a:rPr>
              <a:t>на конкурсній основі</a:t>
            </a:r>
            <a:r>
              <a:rPr lang="uk-UA" b="1" dirty="0" smtClean="0"/>
              <a:t/>
            </a:r>
            <a:br>
              <a:rPr lang="uk-UA" b="1" dirty="0" smtClean="0"/>
            </a:br>
            <a:r>
              <a:rPr lang="ru-RU" sz="2800" b="1" dirty="0" smtClean="0">
                <a:solidFill>
                  <a:srgbClr val="7030A0"/>
                </a:solidFill>
              </a:rPr>
              <a:t>В</a:t>
            </a:r>
            <a:r>
              <a:rPr lang="uk-UA" sz="2800" b="1" dirty="0" smtClean="0">
                <a:solidFill>
                  <a:srgbClr val="7030A0"/>
                </a:solidFill>
              </a:rPr>
              <a:t>і</a:t>
            </a:r>
            <a:r>
              <a:rPr lang="ru-RU" sz="2800" b="1" dirty="0" err="1" smtClean="0">
                <a:solidFill>
                  <a:srgbClr val="7030A0"/>
                </a:solidFill>
              </a:rPr>
              <a:t>дпов</a:t>
            </a:r>
            <a:r>
              <a:rPr lang="uk-UA" sz="2800" b="1" dirty="0" smtClean="0">
                <a:solidFill>
                  <a:srgbClr val="7030A0"/>
                </a:solidFill>
              </a:rPr>
              <a:t>і</a:t>
            </a:r>
            <a:r>
              <a:rPr lang="ru-RU" sz="2800" b="1" dirty="0" smtClean="0">
                <a:solidFill>
                  <a:srgbClr val="7030A0"/>
                </a:solidFill>
              </a:rPr>
              <a:t>дно до Статуту </a:t>
            </a:r>
            <a:r>
              <a:rPr lang="ru-RU" sz="2800" b="1" dirty="0" err="1" smtClean="0">
                <a:solidFill>
                  <a:srgbClr val="7030A0"/>
                </a:solidFill>
              </a:rPr>
              <a:t>Южноукра</a:t>
            </a:r>
            <a:r>
              <a:rPr lang="uk-UA" sz="2800" b="1" dirty="0" smtClean="0">
                <a:solidFill>
                  <a:srgbClr val="7030A0"/>
                </a:solidFill>
              </a:rPr>
              <a:t>ї</a:t>
            </a:r>
            <a:r>
              <a:rPr lang="ru-RU" sz="2800" b="1" dirty="0" err="1" smtClean="0">
                <a:solidFill>
                  <a:srgbClr val="7030A0"/>
                </a:solidFill>
              </a:rPr>
              <a:t>нсько</a:t>
            </a:r>
            <a:r>
              <a:rPr lang="uk-UA" sz="2800" b="1" dirty="0" smtClean="0">
                <a:solidFill>
                  <a:srgbClr val="7030A0"/>
                </a:solidFill>
              </a:rPr>
              <a:t>ї</a:t>
            </a:r>
            <a:r>
              <a:rPr lang="ru-RU" sz="2800" b="1" dirty="0" smtClean="0">
                <a:solidFill>
                  <a:srgbClr val="7030A0"/>
                </a:solidFill>
              </a:rPr>
              <a:t> г</a:t>
            </a:r>
            <a:r>
              <a:rPr lang="uk-UA" sz="2800" b="1" dirty="0" smtClean="0">
                <a:solidFill>
                  <a:srgbClr val="7030A0"/>
                </a:solidFill>
              </a:rPr>
              <a:t>і</a:t>
            </a:r>
            <a:r>
              <a:rPr lang="ru-RU" sz="2800" b="1" dirty="0" err="1" smtClean="0">
                <a:solidFill>
                  <a:srgbClr val="7030A0"/>
                </a:solidFill>
              </a:rPr>
              <a:t>мназ</a:t>
            </a:r>
            <a:r>
              <a:rPr lang="uk-UA" sz="2800" b="1" dirty="0" err="1" smtClean="0">
                <a:solidFill>
                  <a:srgbClr val="7030A0"/>
                </a:solidFill>
              </a:rPr>
              <a:t>ії</a:t>
            </a:r>
            <a:r>
              <a:rPr lang="ru-RU" sz="2800" b="1" dirty="0" smtClean="0">
                <a:solidFill>
                  <a:srgbClr val="7030A0"/>
                </a:solidFill>
              </a:rPr>
              <a:t> №1</a:t>
            </a:r>
            <a:r>
              <a:rPr lang="uk-UA" sz="2800" b="1" dirty="0" smtClean="0">
                <a:solidFill>
                  <a:srgbClr val="7030A0"/>
                </a:solidFill>
              </a:rPr>
              <a:t>,</a:t>
            </a:r>
            <a:r>
              <a:rPr lang="ru-RU" sz="2800" b="1" dirty="0" smtClean="0">
                <a:solidFill>
                  <a:srgbClr val="7030A0"/>
                </a:solidFill>
              </a:rPr>
              <a:t/>
            </a:r>
            <a:br>
              <a:rPr lang="ru-RU" sz="2800" b="1" dirty="0" smtClean="0">
                <a:solidFill>
                  <a:srgbClr val="7030A0"/>
                </a:solidFill>
              </a:rPr>
            </a:br>
            <a:r>
              <a:rPr lang="uk-UA" sz="2800" b="1" dirty="0" smtClean="0">
                <a:solidFill>
                  <a:srgbClr val="7030A0"/>
                </a:solidFill>
              </a:rPr>
              <a:t> Положення про конкурсний прийом дітей, </a:t>
            </a:r>
            <a:r>
              <a:rPr lang="ru-RU" sz="2800" b="1" dirty="0" smtClean="0">
                <a:solidFill>
                  <a:srgbClr val="7030A0"/>
                </a:solidFill>
              </a:rPr>
              <a:t/>
            </a:r>
            <a:br>
              <a:rPr lang="ru-RU" sz="2800" b="1" dirty="0" smtClean="0">
                <a:solidFill>
                  <a:srgbClr val="7030A0"/>
                </a:solidFill>
              </a:rPr>
            </a:br>
            <a:r>
              <a:rPr lang="uk-UA" sz="2800" b="1" dirty="0" smtClean="0">
                <a:solidFill>
                  <a:srgbClr val="7030A0"/>
                </a:solidFill>
              </a:rPr>
              <a:t>за результатами конкурсного прийому  </a:t>
            </a:r>
            <a:r>
              <a:rPr lang="ru-RU" sz="2800" b="1" dirty="0" smtClean="0">
                <a:solidFill>
                  <a:srgbClr val="7030A0"/>
                </a:solidFill>
              </a:rPr>
              <a:t/>
            </a:r>
            <a:br>
              <a:rPr lang="ru-RU" sz="2800" b="1" dirty="0" smtClean="0">
                <a:solidFill>
                  <a:srgbClr val="7030A0"/>
                </a:solidFill>
              </a:rPr>
            </a:br>
            <a:r>
              <a:rPr lang="uk-UA" sz="2800" b="1" dirty="0" smtClean="0">
                <a:solidFill>
                  <a:srgbClr val="7030A0"/>
                </a:solidFill>
              </a:rPr>
              <a:t>у 2014 -2014 навчальному році до закладу </a:t>
            </a:r>
            <a:r>
              <a:rPr lang="ru-RU" sz="2800" b="1" dirty="0" smtClean="0">
                <a:solidFill>
                  <a:srgbClr val="7030A0"/>
                </a:solidFill>
              </a:rPr>
              <a:t/>
            </a:r>
            <a:br>
              <a:rPr lang="ru-RU" sz="2800" b="1" dirty="0" smtClean="0">
                <a:solidFill>
                  <a:srgbClr val="7030A0"/>
                </a:solidFill>
              </a:rPr>
            </a:br>
            <a:r>
              <a:rPr lang="uk-UA" sz="2800" b="1" dirty="0" smtClean="0">
                <a:solidFill>
                  <a:srgbClr val="7030A0"/>
                </a:solidFill>
              </a:rPr>
              <a:t>зараховано </a:t>
            </a:r>
            <a:br>
              <a:rPr lang="uk-UA" sz="2800" b="1" dirty="0" smtClean="0">
                <a:solidFill>
                  <a:srgbClr val="7030A0"/>
                </a:solidFill>
              </a:rPr>
            </a:br>
            <a:r>
              <a:rPr lang="uk-UA" sz="2800" b="1" dirty="0" smtClean="0">
                <a:solidFill>
                  <a:srgbClr val="7030A0"/>
                </a:solidFill>
              </a:rPr>
              <a:t> 20 учнів до 1-А класу, 19 учнів до 1-Б класу,</a:t>
            </a:r>
            <a:r>
              <a:rPr lang="ru-RU" sz="2800" b="1" dirty="0" smtClean="0">
                <a:solidFill>
                  <a:srgbClr val="7030A0"/>
                </a:solidFill>
              </a:rPr>
              <a:t/>
            </a:r>
            <a:br>
              <a:rPr lang="ru-RU" sz="2800" b="1" dirty="0" smtClean="0">
                <a:solidFill>
                  <a:srgbClr val="7030A0"/>
                </a:solidFill>
              </a:rPr>
            </a:br>
            <a:r>
              <a:rPr lang="uk-UA" sz="2800" b="1" dirty="0" smtClean="0">
                <a:solidFill>
                  <a:srgbClr val="7030A0"/>
                </a:solidFill>
              </a:rPr>
              <a:t>по одному учневі до</a:t>
            </a:r>
            <a:br>
              <a:rPr lang="uk-UA" sz="2800" b="1" dirty="0" smtClean="0">
                <a:solidFill>
                  <a:srgbClr val="7030A0"/>
                </a:solidFill>
              </a:rPr>
            </a:br>
            <a:r>
              <a:rPr lang="uk-UA" sz="2800" b="1" dirty="0" smtClean="0">
                <a:solidFill>
                  <a:srgbClr val="7030A0"/>
                </a:solidFill>
              </a:rPr>
              <a:t> 2-В, 3-А, 3-Б, 4-А, 6-А, 6-В, 7-А, 7-Б, 7-В класу</a:t>
            </a:r>
            <a:r>
              <a:rPr lang="ru-RU" sz="2800" b="1" dirty="0" smtClean="0">
                <a:solidFill>
                  <a:srgbClr val="7030A0"/>
                </a:solidFill>
              </a:rPr>
              <a:t/>
            </a:r>
            <a:br>
              <a:rPr lang="ru-RU" sz="2800" b="1" dirty="0" smtClean="0">
                <a:solidFill>
                  <a:srgbClr val="7030A0"/>
                </a:solidFill>
              </a:rPr>
            </a:br>
            <a:endParaRPr lang="ru-RU" sz="2800"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62082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Autofit/>
          </a:bodyPr>
          <a:lstStyle/>
          <a:p>
            <a:r>
              <a:rPr lang="uk-UA" sz="3200" b="1" dirty="0" smtClean="0">
                <a:solidFill>
                  <a:srgbClr val="7030A0"/>
                </a:solidFill>
              </a:rPr>
              <a:t/>
            </a:r>
            <a:br>
              <a:rPr lang="uk-UA" sz="3200" b="1" dirty="0" smtClean="0">
                <a:solidFill>
                  <a:srgbClr val="7030A0"/>
                </a:solidFill>
              </a:rPr>
            </a:br>
            <a:r>
              <a:rPr lang="uk-UA" sz="3200" b="1" dirty="0" smtClean="0">
                <a:solidFill>
                  <a:srgbClr val="7030A0"/>
                </a:solidFill>
              </a:rPr>
              <a:t>Виконання ст. 10 Конституції України, мовного законодавства</a:t>
            </a:r>
            <a:r>
              <a:rPr lang="ru-RU" sz="3200" dirty="0" smtClean="0">
                <a:solidFill>
                  <a:srgbClr val="7030A0"/>
                </a:solidFill>
              </a:rPr>
              <a:t/>
            </a:r>
            <a:br>
              <a:rPr lang="ru-RU" sz="3200" dirty="0" smtClean="0">
                <a:solidFill>
                  <a:srgbClr val="7030A0"/>
                </a:solidFill>
              </a:rPr>
            </a:br>
            <a:endParaRPr lang="ru-RU" sz="3200" dirty="0">
              <a:solidFill>
                <a:srgbClr val="7030A0"/>
              </a:solidFill>
            </a:endParaRPr>
          </a:p>
        </p:txBody>
      </p:sp>
      <p:sp>
        <p:nvSpPr>
          <p:cNvPr id="3" name="Объект 2"/>
          <p:cNvSpPr>
            <a:spLocks noGrp="1"/>
          </p:cNvSpPr>
          <p:nvPr>
            <p:ph idx="1"/>
          </p:nvPr>
        </p:nvSpPr>
        <p:spPr>
          <a:xfrm>
            <a:off x="467544" y="1196752"/>
            <a:ext cx="8229600" cy="5661248"/>
          </a:xfrm>
        </p:spPr>
        <p:txBody>
          <a:bodyPr>
            <a:noAutofit/>
          </a:bodyPr>
          <a:lstStyle/>
          <a:p>
            <a:pPr marL="0" indent="0" algn="ctr">
              <a:buNone/>
            </a:pPr>
            <a:r>
              <a:rPr lang="uk-UA" sz="2400" b="1" dirty="0" smtClean="0">
                <a:solidFill>
                  <a:srgbClr val="7030A0"/>
                </a:solidFill>
              </a:rPr>
              <a:t>На </a:t>
            </a:r>
            <a:r>
              <a:rPr lang="uk-UA" sz="2400" b="1" dirty="0">
                <a:solidFill>
                  <a:srgbClr val="7030A0"/>
                </a:solidFill>
              </a:rPr>
              <a:t>виконання  ст. 10 Конституції України, Закону України «Про мови», Концепції державної мовної політики, Постанови Верховної Ради України «Про розвиток української </a:t>
            </a:r>
            <a:r>
              <a:rPr lang="uk-UA" sz="2400" b="1" dirty="0" smtClean="0">
                <a:solidFill>
                  <a:srgbClr val="7030A0"/>
                </a:solidFill>
              </a:rPr>
              <a:t>мови» та </a:t>
            </a:r>
            <a:r>
              <a:rPr lang="uk-UA" sz="2400" b="1" dirty="0">
                <a:solidFill>
                  <a:srgbClr val="7030A0"/>
                </a:solidFill>
              </a:rPr>
              <a:t>інших нормативних документів з питань розвитку та впровадження державної мови з метою створення оптимальних умов реалізації конституційних гарантій на вільне функціонування української мови, виховання любові, поваги, шанобливого ставлення до неї, національної свідомості в школярів  у </a:t>
            </a:r>
            <a:r>
              <a:rPr lang="uk-UA" sz="2400" b="1" dirty="0" err="1" smtClean="0">
                <a:solidFill>
                  <a:srgbClr val="7030A0"/>
                </a:solidFill>
              </a:rPr>
              <a:t>Южноукраїнській</a:t>
            </a:r>
            <a:r>
              <a:rPr lang="uk-UA" sz="2400" b="1" dirty="0" smtClean="0">
                <a:solidFill>
                  <a:srgbClr val="7030A0"/>
                </a:solidFill>
              </a:rPr>
              <a:t> гімназії №1  протягом 2014-2015 навчального </a:t>
            </a:r>
            <a:r>
              <a:rPr lang="uk-UA" sz="2400" b="1" dirty="0">
                <a:solidFill>
                  <a:srgbClr val="7030A0"/>
                </a:solidFill>
              </a:rPr>
              <a:t>року </a:t>
            </a:r>
            <a:r>
              <a:rPr lang="uk-UA" sz="2400" b="1" dirty="0" smtClean="0">
                <a:solidFill>
                  <a:srgbClr val="7030A0"/>
                </a:solidFill>
              </a:rPr>
              <a:t>послідовно  </a:t>
            </a:r>
            <a:r>
              <a:rPr lang="uk-UA" sz="2400" b="1" dirty="0">
                <a:solidFill>
                  <a:srgbClr val="7030A0"/>
                </a:solidFill>
              </a:rPr>
              <a:t>й </a:t>
            </a:r>
            <a:r>
              <a:rPr lang="uk-UA" sz="2400" b="1" dirty="0" smtClean="0">
                <a:solidFill>
                  <a:srgbClr val="7030A0"/>
                </a:solidFill>
              </a:rPr>
              <a:t>неухильно проводилися заходи мовної політики.</a:t>
            </a:r>
            <a:endParaRPr lang="ru-RU" sz="2400" b="1" dirty="0">
              <a:solidFill>
                <a:srgbClr val="7030A0"/>
              </a:solidFill>
            </a:endParaRPr>
          </a:p>
          <a:p>
            <a:pPr marL="0" indent="0" algn="ctr">
              <a:buNone/>
            </a:pPr>
            <a:r>
              <a:rPr lang="uk-UA" sz="2400" b="1" dirty="0" smtClean="0">
                <a:solidFill>
                  <a:srgbClr val="7030A0"/>
                </a:solidFill>
              </a:rPr>
              <a:t>Вся нормативно – правова база закладу упродовж усіх років існування гімназії ведеться виключно українською мовою</a:t>
            </a:r>
            <a:endParaRPr lang="ru-RU" sz="2400" b="1" dirty="0">
              <a:solidFill>
                <a:srgbClr val="7030A0"/>
              </a:solidFill>
            </a:endParaRPr>
          </a:p>
        </p:txBody>
      </p:sp>
    </p:spTree>
    <p:extLst>
      <p:ext uri="{BB962C8B-B14F-4D97-AF65-F5344CB8AC3E}">
        <p14:creationId xmlns:p14="http://schemas.microsoft.com/office/powerpoint/2010/main" xmlns="" val="3043729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071546"/>
            <a:ext cx="9144000" cy="6143668"/>
          </a:xfrm>
        </p:spPr>
        <p:txBody>
          <a:bodyPr>
            <a:normAutofit fontScale="90000"/>
          </a:bodyPr>
          <a:lstStyle/>
          <a:p>
            <a:pPr algn="l">
              <a:lnSpc>
                <a:spcPct val="150000"/>
              </a:lnSpc>
            </a:pPr>
            <a:r>
              <a:rPr lang="uk-UA" sz="2000" b="1" dirty="0" smtClean="0"/>
              <a:t>            </a:t>
            </a:r>
            <a:r>
              <a:rPr lang="uk-UA" sz="2200" b="1" dirty="0" smtClean="0">
                <a:solidFill>
                  <a:srgbClr val="7030A0"/>
                </a:solidFill>
              </a:rPr>
              <a:t>Окремим напрямком </a:t>
            </a:r>
            <a:r>
              <a:rPr lang="uk-UA" sz="2200" b="1" dirty="0" err="1" smtClean="0">
                <a:solidFill>
                  <a:srgbClr val="7030A0"/>
                </a:solidFill>
              </a:rPr>
              <a:t>психолого</a:t>
            </a:r>
            <a:r>
              <a:rPr lang="uk-UA" sz="2200" b="1" dirty="0" smtClean="0">
                <a:solidFill>
                  <a:srgbClr val="7030A0"/>
                </a:solidFill>
              </a:rPr>
              <a:t> – педагогічної діяльності в закладі є організація та проведення адаптації учнів 1(5)-х класів, за результатами якої проведено </a:t>
            </a:r>
            <a:r>
              <a:rPr lang="uk-UA" sz="2200" b="1" dirty="0" err="1" smtClean="0">
                <a:solidFill>
                  <a:srgbClr val="7030A0"/>
                </a:solidFill>
              </a:rPr>
              <a:t>психолого</a:t>
            </a:r>
            <a:r>
              <a:rPr lang="uk-UA" sz="2200" b="1" dirty="0" smtClean="0">
                <a:solidFill>
                  <a:srgbClr val="7030A0"/>
                </a:solidFill>
              </a:rPr>
              <a:t> – педагогічний консиліум, класні батьківські збори у 1-х класах із залученням адміністрації та психологів.</a:t>
            </a:r>
            <a:br>
              <a:rPr lang="uk-UA" sz="2200" b="1" dirty="0" smtClean="0">
                <a:solidFill>
                  <a:srgbClr val="7030A0"/>
                </a:solidFill>
              </a:rPr>
            </a:br>
            <a:r>
              <a:rPr lang="uk-UA" sz="2200" b="1" dirty="0" smtClean="0">
                <a:solidFill>
                  <a:srgbClr val="7030A0"/>
                </a:solidFill>
              </a:rPr>
              <a:t>       Матеріали </a:t>
            </a:r>
            <a:r>
              <a:rPr lang="uk-UA" sz="2200" b="1" dirty="0" err="1" smtClean="0">
                <a:solidFill>
                  <a:srgbClr val="7030A0"/>
                </a:solidFill>
              </a:rPr>
              <a:t>психолого</a:t>
            </a:r>
            <a:r>
              <a:rPr lang="uk-UA" sz="2200" b="1" dirty="0" smtClean="0">
                <a:solidFill>
                  <a:srgbClr val="7030A0"/>
                </a:solidFill>
              </a:rPr>
              <a:t> – педагогічного семінару  документально оформлені як в електронному ( розміщено на сайті гімназії ), так і в друкованому виді            ( окремий </a:t>
            </a:r>
            <a:r>
              <a:rPr lang="uk-UA" sz="2200" b="1" dirty="0" err="1" smtClean="0">
                <a:solidFill>
                  <a:srgbClr val="7030A0"/>
                </a:solidFill>
              </a:rPr>
              <a:t>інформаційно</a:t>
            </a:r>
            <a:r>
              <a:rPr lang="uk-UA" sz="2200" b="1" dirty="0" smtClean="0">
                <a:solidFill>
                  <a:srgbClr val="7030A0"/>
                </a:solidFill>
              </a:rPr>
              <a:t> – методичний збірник), містять узагальнення роботи закладу щодо адаптації 1(5) – х класів, систему роботи адміністрації, соціально – психологічної служби, медичного кабінету, класних керівників та учителів – </a:t>
            </a:r>
            <a:r>
              <a:rPr lang="uk-UA" sz="2200" b="1" dirty="0" err="1" smtClean="0">
                <a:solidFill>
                  <a:srgbClr val="7030A0"/>
                </a:solidFill>
              </a:rPr>
              <a:t>предметників</a:t>
            </a:r>
            <a:r>
              <a:rPr lang="uk-UA" sz="2200" b="1" dirty="0" smtClean="0">
                <a:solidFill>
                  <a:srgbClr val="7030A0"/>
                </a:solidFill>
              </a:rPr>
              <a:t> (психологічні спостереження,  дослідження, накази, довідки,  результати моніторингових досліджень, що використовуються в практичній роботі з учнями 1(5) –х класів усіма учасниками навчально-виховного процесу).</a:t>
            </a:r>
            <a:r>
              <a:rPr lang="ru-RU" sz="2200" b="1" dirty="0" smtClean="0">
                <a:solidFill>
                  <a:srgbClr val="7030A0"/>
                </a:solidFill>
              </a:rPr>
              <a:t/>
            </a:r>
            <a:br>
              <a:rPr lang="ru-RU" sz="2200" b="1" dirty="0" smtClean="0">
                <a:solidFill>
                  <a:srgbClr val="7030A0"/>
                </a:solidFill>
              </a:rPr>
            </a:br>
            <a:endParaRPr lang="ru-RU" sz="2200" b="1" dirty="0">
              <a:solidFill>
                <a:srgbClr val="7030A0"/>
              </a:solidFill>
            </a:endParaRPr>
          </a:p>
        </p:txBody>
      </p:sp>
      <p:sp>
        <p:nvSpPr>
          <p:cNvPr id="3" name="Подзаголовок 2"/>
          <p:cNvSpPr>
            <a:spLocks noGrp="1"/>
          </p:cNvSpPr>
          <p:nvPr>
            <p:ph type="subTitle" idx="1"/>
          </p:nvPr>
        </p:nvSpPr>
        <p:spPr>
          <a:xfrm>
            <a:off x="2214546" y="357166"/>
            <a:ext cx="5557854" cy="642942"/>
          </a:xfrm>
        </p:spPr>
        <p:txBody>
          <a:bodyPr/>
          <a:lstStyle/>
          <a:p>
            <a:r>
              <a:rPr lang="ru-RU" b="1" dirty="0" err="1" smtClean="0">
                <a:solidFill>
                  <a:srgbClr val="7030A0"/>
                </a:solidFill>
              </a:rPr>
              <a:t>Адаптац</a:t>
            </a:r>
            <a:r>
              <a:rPr lang="uk-UA" b="1" dirty="0" err="1" smtClean="0">
                <a:solidFill>
                  <a:srgbClr val="7030A0"/>
                </a:solidFill>
              </a:rPr>
              <a:t>ія</a:t>
            </a:r>
            <a:r>
              <a:rPr lang="uk-UA" b="1" dirty="0" smtClean="0">
                <a:solidFill>
                  <a:srgbClr val="7030A0"/>
                </a:solidFill>
              </a:rPr>
              <a:t> учнів 1- х класів</a:t>
            </a:r>
            <a:endParaRPr lang="ru-RU"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48500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учительска\мои док\потрібні фото\IMG_7188.jpg"/>
          <p:cNvPicPr/>
          <p:nvPr/>
        </p:nvPicPr>
        <p:blipFill>
          <a:blip r:embed="rId2" cstate="print"/>
          <a:srcRect/>
          <a:stretch>
            <a:fillRect/>
          </a:stretch>
        </p:blipFill>
        <p:spPr bwMode="auto">
          <a:xfrm>
            <a:off x="0" y="-214338"/>
            <a:ext cx="4932090" cy="3952892"/>
          </a:xfrm>
          <a:prstGeom prst="rect">
            <a:avLst/>
          </a:prstGeom>
          <a:noFill/>
          <a:ln w="28575">
            <a:solidFill>
              <a:srgbClr val="0070C0"/>
            </a:solidFill>
            <a:miter lim="800000"/>
            <a:headEnd/>
            <a:tailEnd/>
          </a:ln>
          <a:effectLst>
            <a:glow rad="101600">
              <a:schemeClr val="accent1">
                <a:satMod val="175000"/>
                <a:alpha val="40000"/>
              </a:schemeClr>
            </a:glow>
          </a:effectLst>
        </p:spPr>
      </p:pic>
      <p:pic>
        <p:nvPicPr>
          <p:cNvPr id="115714" name="Picture 2" descr="D:\учительска\мои док\потрібні фото\українці\IMG_7268.jpg"/>
          <p:cNvPicPr>
            <a:picLocks noChangeAspect="1" noChangeArrowheads="1"/>
          </p:cNvPicPr>
          <p:nvPr/>
        </p:nvPicPr>
        <p:blipFill>
          <a:blip r:embed="rId3" cstate="print"/>
          <a:srcRect/>
          <a:stretch>
            <a:fillRect/>
          </a:stretch>
        </p:blipFill>
        <p:spPr bwMode="auto">
          <a:xfrm>
            <a:off x="1928794" y="2500307"/>
            <a:ext cx="5572164" cy="3143272"/>
          </a:xfrm>
          <a:prstGeom prst="rect">
            <a:avLst/>
          </a:prstGeom>
          <a:noFill/>
        </p:spPr>
      </p:pic>
      <p:pic>
        <p:nvPicPr>
          <p:cNvPr id="7" name="Рисунок 6" descr="D:\Васильєва О.М\Фото\P1210677.JPG"/>
          <p:cNvPicPr/>
          <p:nvPr/>
        </p:nvPicPr>
        <p:blipFill>
          <a:blip r:embed="rId4" cstate="print"/>
          <a:srcRect/>
          <a:stretch>
            <a:fillRect/>
          </a:stretch>
        </p:blipFill>
        <p:spPr bwMode="auto">
          <a:xfrm>
            <a:off x="4791075" y="4086225"/>
            <a:ext cx="4352925" cy="2771775"/>
          </a:xfrm>
          <a:prstGeom prst="rect">
            <a:avLst/>
          </a:prstGeom>
          <a:noFill/>
          <a:ln w="28575">
            <a:solidFill>
              <a:srgbClr val="0070C0"/>
            </a:solidFill>
            <a:miter lim="800000"/>
            <a:headEnd/>
            <a:tailEnd/>
          </a:ln>
          <a:effectLst>
            <a:glow rad="101600">
              <a:schemeClr val="accent1">
                <a:satMod val="175000"/>
                <a:alpha val="40000"/>
              </a:schemeClr>
            </a:glow>
          </a:effectLst>
        </p:spPr>
      </p:pic>
    </p:spTree>
    <p:extLst>
      <p:ext uri="{BB962C8B-B14F-4D97-AF65-F5344CB8AC3E}">
        <p14:creationId xmlns:p14="http://schemas.microsoft.com/office/powerpoint/2010/main" xmlns="" val="20010233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 y="76202"/>
            <a:ext cx="8715436" cy="6684437"/>
          </a:xfrm>
        </p:spPr>
        <p:txBody>
          <a:bodyPr>
            <a:noAutofit/>
          </a:bodyPr>
          <a:lstStyle/>
          <a:p>
            <a:pPr algn="l"/>
            <a:r>
              <a:rPr lang="uk-UA" b="1" dirty="0" smtClean="0">
                <a:solidFill>
                  <a:srgbClr val="7030A0"/>
                </a:solidFill>
              </a:rPr>
              <a:t>                             </a:t>
            </a:r>
            <a:br>
              <a:rPr lang="uk-UA" b="1" dirty="0" smtClean="0">
                <a:solidFill>
                  <a:srgbClr val="7030A0"/>
                </a:solidFill>
              </a:rPr>
            </a:br>
            <a:r>
              <a:rPr lang="uk-UA" b="1" dirty="0">
                <a:solidFill>
                  <a:srgbClr val="7030A0"/>
                </a:solidFill>
              </a:rPr>
              <a:t/>
            </a:r>
            <a:br>
              <a:rPr lang="uk-UA" b="1" dirty="0">
                <a:solidFill>
                  <a:srgbClr val="7030A0"/>
                </a:solidFill>
              </a:rPr>
            </a:br>
            <a:r>
              <a:rPr lang="uk-UA" b="1" dirty="0" smtClean="0">
                <a:solidFill>
                  <a:srgbClr val="7030A0"/>
                </a:solidFill>
              </a:rPr>
              <a:t>          </a:t>
            </a:r>
            <a:r>
              <a:rPr lang="uk-UA" sz="3600" b="1" dirty="0" smtClean="0">
                <a:solidFill>
                  <a:srgbClr val="7030A0"/>
                </a:solidFill>
              </a:rPr>
              <a:t>Робота  з обдарованими(83 учня)</a:t>
            </a:r>
            <a:br>
              <a:rPr lang="uk-UA" sz="3600" b="1" dirty="0" smtClean="0">
                <a:solidFill>
                  <a:srgbClr val="7030A0"/>
                </a:solidFill>
              </a:rPr>
            </a:br>
            <a:r>
              <a:rPr lang="ru-RU" dirty="0" smtClean="0"/>
              <a:t>                  </a:t>
            </a:r>
            <a:r>
              <a:rPr lang="ru-RU" sz="2400" b="1" dirty="0" err="1" smtClean="0">
                <a:solidFill>
                  <a:srgbClr val="7030A0"/>
                </a:solidFill>
              </a:rPr>
              <a:t>Наукове</a:t>
            </a:r>
            <a:r>
              <a:rPr lang="ru-RU" sz="2400" b="1" dirty="0" smtClean="0">
                <a:solidFill>
                  <a:srgbClr val="7030A0"/>
                </a:solidFill>
              </a:rPr>
              <a:t> </a:t>
            </a:r>
            <a:r>
              <a:rPr lang="ru-RU" sz="2400" b="1" dirty="0" err="1" smtClean="0">
                <a:solidFill>
                  <a:srgbClr val="7030A0"/>
                </a:solidFill>
              </a:rPr>
              <a:t>товариство</a:t>
            </a:r>
            <a:r>
              <a:rPr lang="ru-RU" sz="2400" b="1" dirty="0" smtClean="0">
                <a:solidFill>
                  <a:srgbClr val="7030A0"/>
                </a:solidFill>
              </a:rPr>
              <a:t> «</a:t>
            </a:r>
            <a:r>
              <a:rPr lang="ru-RU" sz="2400" b="1" dirty="0" err="1" smtClean="0">
                <a:solidFill>
                  <a:srgbClr val="7030A0"/>
                </a:solidFill>
              </a:rPr>
              <a:t>Творчий</a:t>
            </a:r>
            <a:r>
              <a:rPr lang="ru-RU" sz="2400" b="1" dirty="0" smtClean="0">
                <a:solidFill>
                  <a:srgbClr val="7030A0"/>
                </a:solidFill>
              </a:rPr>
              <a:t> </a:t>
            </a:r>
            <a:r>
              <a:rPr lang="ru-RU" sz="2400" b="1" dirty="0" err="1" smtClean="0">
                <a:solidFill>
                  <a:srgbClr val="7030A0"/>
                </a:solidFill>
              </a:rPr>
              <a:t>учень</a:t>
            </a:r>
            <a:r>
              <a:rPr lang="ru-RU" sz="2400" b="1" dirty="0" smtClean="0">
                <a:solidFill>
                  <a:srgbClr val="7030A0"/>
                </a:solidFill>
              </a:rPr>
              <a:t>»:</a:t>
            </a:r>
            <a:r>
              <a:rPr lang="ru-RU" sz="2400" dirty="0" smtClean="0"/>
              <a:t/>
            </a:r>
            <a:br>
              <a:rPr lang="ru-RU" sz="2400" dirty="0" smtClean="0"/>
            </a:br>
            <a:r>
              <a:rPr lang="ru-RU" sz="2400" b="1" dirty="0" smtClean="0">
                <a:solidFill>
                  <a:srgbClr val="7030A0"/>
                </a:solidFill>
              </a:rPr>
              <a:t>- </a:t>
            </a:r>
            <a:r>
              <a:rPr lang="ru-RU" sz="2400" b="1" dirty="0" err="1" smtClean="0">
                <a:solidFill>
                  <a:srgbClr val="7030A0"/>
                </a:solidFill>
              </a:rPr>
              <a:t>Ол</a:t>
            </a:r>
            <a:r>
              <a:rPr lang="uk-UA" sz="2400" b="1" dirty="0" smtClean="0">
                <a:solidFill>
                  <a:srgbClr val="7030A0"/>
                </a:solidFill>
              </a:rPr>
              <a:t>і</a:t>
            </a:r>
            <a:r>
              <a:rPr lang="ru-RU" sz="2400" b="1" dirty="0" err="1" smtClean="0">
                <a:solidFill>
                  <a:srgbClr val="7030A0"/>
                </a:solidFill>
              </a:rPr>
              <a:t>мп</a:t>
            </a:r>
            <a:r>
              <a:rPr lang="uk-UA" sz="2400" b="1" dirty="0" smtClean="0">
                <a:solidFill>
                  <a:srgbClr val="7030A0"/>
                </a:solidFill>
              </a:rPr>
              <a:t>і</a:t>
            </a:r>
            <a:r>
              <a:rPr lang="ru-RU" sz="2400" b="1" dirty="0" err="1" smtClean="0">
                <a:solidFill>
                  <a:srgbClr val="7030A0"/>
                </a:solidFill>
              </a:rPr>
              <a:t>ади</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Науково – практична конференція</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Гурткова робота</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Предметні тижні</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Індивідуальна робота</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Осередок очно - дистанційної школи</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Народний вокальний колектив «</a:t>
            </a:r>
            <a:r>
              <a:rPr lang="uk-UA" sz="2400" b="1" dirty="0" err="1" smtClean="0">
                <a:solidFill>
                  <a:srgbClr val="7030A0"/>
                </a:solidFill>
              </a:rPr>
              <a:t>Адажио</a:t>
            </a:r>
            <a:r>
              <a:rPr lang="uk-UA" sz="2400" b="1" dirty="0" smtClean="0">
                <a:solidFill>
                  <a:srgbClr val="7030A0"/>
                </a:solidFill>
              </a:rPr>
              <a:t>»</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Регіональні, обласні, міжнародні проекти</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Творчі конкурси </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Фестивалі</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Змагання</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Дискусійний клуб старшокласників</a:t>
            </a:r>
            <a:r>
              <a:rPr lang="ru-RU" sz="2400" b="1" dirty="0" smtClean="0">
                <a:solidFill>
                  <a:srgbClr val="7030A0"/>
                </a:solidFill>
              </a:rPr>
              <a:t/>
            </a:r>
            <a:br>
              <a:rPr lang="ru-RU" sz="2400" b="1" dirty="0" smtClean="0">
                <a:solidFill>
                  <a:srgbClr val="7030A0"/>
                </a:solidFill>
              </a:rPr>
            </a:br>
            <a:r>
              <a:rPr lang="ru-RU" sz="2400" b="1" dirty="0" smtClean="0">
                <a:solidFill>
                  <a:srgbClr val="7030A0"/>
                </a:solidFill>
              </a:rPr>
              <a:t>- </a:t>
            </a:r>
            <a:r>
              <a:rPr lang="uk-UA" sz="2400" b="1" dirty="0" smtClean="0">
                <a:solidFill>
                  <a:srgbClr val="7030A0"/>
                </a:solidFill>
              </a:rPr>
              <a:t>МАН</a:t>
            </a:r>
            <a:r>
              <a:rPr lang="ru-RU" dirty="0" smtClean="0"/>
              <a:t/>
            </a:r>
            <a:br>
              <a:rPr lang="ru-RU" dirty="0" smtClean="0"/>
            </a:br>
            <a:endParaRPr lang="ru-RU"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76202"/>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33143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28604"/>
            <a:ext cx="8458200" cy="1857387"/>
          </a:xfrm>
        </p:spPr>
        <p:txBody>
          <a:bodyPr>
            <a:normAutofit fontScale="90000"/>
          </a:bodyPr>
          <a:lstStyle/>
          <a:p>
            <a:r>
              <a:rPr lang="uk-UA" b="1" dirty="0" smtClean="0">
                <a:solidFill>
                  <a:srgbClr val="7030A0"/>
                </a:solidFill>
              </a:rPr>
              <a:t>ІІ науково – практична </a:t>
            </a:r>
            <a:br>
              <a:rPr lang="uk-UA" b="1" dirty="0" smtClean="0">
                <a:solidFill>
                  <a:srgbClr val="7030A0"/>
                </a:solidFill>
              </a:rPr>
            </a:br>
            <a:r>
              <a:rPr lang="uk-UA" b="1" dirty="0" smtClean="0">
                <a:solidFill>
                  <a:srgbClr val="7030A0"/>
                </a:solidFill>
              </a:rPr>
              <a:t>конференція «Сучасна молодь: пошук, творчість, креативність»</a:t>
            </a:r>
            <a:endParaRPr lang="ru-RU" dirty="0">
              <a:solidFill>
                <a:srgbClr val="7030A0"/>
              </a:solidFill>
            </a:endParaRPr>
          </a:p>
        </p:txBody>
      </p:sp>
      <p:sp>
        <p:nvSpPr>
          <p:cNvPr id="3" name="Подзаголовок 2"/>
          <p:cNvSpPr>
            <a:spLocks noGrp="1"/>
          </p:cNvSpPr>
          <p:nvPr>
            <p:ph type="subTitle" idx="1"/>
          </p:nvPr>
        </p:nvSpPr>
        <p:spPr>
          <a:xfrm>
            <a:off x="214282" y="2285992"/>
            <a:ext cx="8715436" cy="4572008"/>
          </a:xfrm>
        </p:spPr>
        <p:txBody>
          <a:bodyPr>
            <a:noAutofit/>
          </a:bodyPr>
          <a:lstStyle/>
          <a:p>
            <a:pPr lvl="0" algn="l"/>
            <a:r>
              <a:rPr lang="uk-UA" sz="1600" b="1" dirty="0" err="1" smtClean="0">
                <a:solidFill>
                  <a:srgbClr val="7030A0"/>
                </a:solidFill>
              </a:rPr>
              <a:t>Мануляк</a:t>
            </a:r>
            <a:r>
              <a:rPr lang="uk-UA" sz="1600" b="1" dirty="0" smtClean="0">
                <a:solidFill>
                  <a:srgbClr val="7030A0"/>
                </a:solidFill>
              </a:rPr>
              <a:t> Аліна. 4 – Б клас                                                     Єлізарова В.Г.</a:t>
            </a:r>
            <a:endParaRPr lang="ru-RU" sz="1600" b="1" dirty="0" smtClean="0">
              <a:solidFill>
                <a:srgbClr val="7030A0"/>
              </a:solidFill>
            </a:endParaRPr>
          </a:p>
          <a:p>
            <a:pPr lvl="0" algn="l"/>
            <a:r>
              <a:rPr lang="uk-UA" sz="1600" b="1" dirty="0" smtClean="0">
                <a:solidFill>
                  <a:srgbClr val="7030A0"/>
                </a:solidFill>
              </a:rPr>
              <a:t>Шевчук Софія, 5-Б клас                                                           </a:t>
            </a:r>
            <a:r>
              <a:rPr lang="uk-UA" sz="1600" b="1" dirty="0" err="1" smtClean="0">
                <a:solidFill>
                  <a:srgbClr val="7030A0"/>
                </a:solidFill>
              </a:rPr>
              <a:t>Пелюх</a:t>
            </a:r>
            <a:r>
              <a:rPr lang="uk-UA" sz="1600" b="1" dirty="0" smtClean="0">
                <a:solidFill>
                  <a:srgbClr val="7030A0"/>
                </a:solidFill>
              </a:rPr>
              <a:t> Ю.Ю.</a:t>
            </a:r>
            <a:endParaRPr lang="ru-RU" sz="1600" b="1" dirty="0" smtClean="0">
              <a:solidFill>
                <a:srgbClr val="7030A0"/>
              </a:solidFill>
            </a:endParaRPr>
          </a:p>
          <a:p>
            <a:pPr lvl="0" algn="l"/>
            <a:r>
              <a:rPr lang="uk-UA" sz="1600" b="1" dirty="0" smtClean="0">
                <a:solidFill>
                  <a:srgbClr val="7030A0"/>
                </a:solidFill>
              </a:rPr>
              <a:t> </a:t>
            </a:r>
            <a:r>
              <a:rPr lang="uk-UA" sz="1600" b="1" dirty="0" err="1" smtClean="0">
                <a:solidFill>
                  <a:srgbClr val="7030A0"/>
                </a:solidFill>
              </a:rPr>
              <a:t>Бобровська</a:t>
            </a:r>
            <a:r>
              <a:rPr lang="uk-UA" sz="1600" b="1" dirty="0" smtClean="0">
                <a:solidFill>
                  <a:srgbClr val="7030A0"/>
                </a:solidFill>
              </a:rPr>
              <a:t> Олена, 7-Б клас                                                  </a:t>
            </a:r>
            <a:r>
              <a:rPr lang="uk-UA" sz="1600" b="1" dirty="0" err="1" smtClean="0">
                <a:solidFill>
                  <a:srgbClr val="7030A0"/>
                </a:solidFill>
              </a:rPr>
              <a:t>Бишева</a:t>
            </a:r>
            <a:r>
              <a:rPr lang="uk-UA" sz="1600" b="1" dirty="0" smtClean="0">
                <a:solidFill>
                  <a:srgbClr val="7030A0"/>
                </a:solidFill>
              </a:rPr>
              <a:t> Н.С.</a:t>
            </a:r>
            <a:endParaRPr lang="ru-RU" sz="1600" b="1" dirty="0" smtClean="0">
              <a:solidFill>
                <a:srgbClr val="7030A0"/>
              </a:solidFill>
            </a:endParaRPr>
          </a:p>
          <a:p>
            <a:pPr lvl="0" algn="l"/>
            <a:r>
              <a:rPr lang="uk-UA" sz="1600" b="1" dirty="0" err="1" smtClean="0">
                <a:solidFill>
                  <a:srgbClr val="7030A0"/>
                </a:solidFill>
              </a:rPr>
              <a:t>Крепак</a:t>
            </a:r>
            <a:r>
              <a:rPr lang="uk-UA" sz="1600" b="1" dirty="0" smtClean="0">
                <a:solidFill>
                  <a:srgbClr val="7030A0"/>
                </a:solidFill>
              </a:rPr>
              <a:t> Катерина, 7-Б клас                                                      </a:t>
            </a:r>
            <a:r>
              <a:rPr lang="uk-UA" sz="1600" b="1" dirty="0" err="1" smtClean="0">
                <a:solidFill>
                  <a:srgbClr val="7030A0"/>
                </a:solidFill>
              </a:rPr>
              <a:t>Бишева</a:t>
            </a:r>
            <a:r>
              <a:rPr lang="uk-UA" sz="1600" b="1" dirty="0" smtClean="0">
                <a:solidFill>
                  <a:srgbClr val="7030A0"/>
                </a:solidFill>
              </a:rPr>
              <a:t> Н.С.</a:t>
            </a:r>
            <a:endParaRPr lang="ru-RU" sz="1600" b="1" dirty="0" smtClean="0">
              <a:solidFill>
                <a:srgbClr val="7030A0"/>
              </a:solidFill>
            </a:endParaRPr>
          </a:p>
          <a:p>
            <a:pPr lvl="0" algn="l"/>
            <a:r>
              <a:rPr lang="uk-UA" sz="1600" b="1" dirty="0" err="1" smtClean="0">
                <a:solidFill>
                  <a:srgbClr val="7030A0"/>
                </a:solidFill>
              </a:rPr>
              <a:t>Мінясов</a:t>
            </a:r>
            <a:r>
              <a:rPr lang="uk-UA" sz="1600" b="1" dirty="0" smtClean="0">
                <a:solidFill>
                  <a:srgbClr val="7030A0"/>
                </a:solidFill>
              </a:rPr>
              <a:t> Данило,  6 – В клас                                                   Дзюбенко Ю.С.</a:t>
            </a:r>
            <a:endParaRPr lang="ru-RU" sz="1600" b="1" dirty="0" smtClean="0">
              <a:solidFill>
                <a:srgbClr val="7030A0"/>
              </a:solidFill>
            </a:endParaRPr>
          </a:p>
          <a:p>
            <a:pPr lvl="0" algn="l"/>
            <a:r>
              <a:rPr lang="uk-UA" sz="1600" b="1" dirty="0" err="1" smtClean="0">
                <a:solidFill>
                  <a:srgbClr val="7030A0"/>
                </a:solidFill>
              </a:rPr>
              <a:t>Фендик</a:t>
            </a:r>
            <a:r>
              <a:rPr lang="uk-UA" sz="1600" b="1" dirty="0" smtClean="0">
                <a:solidFill>
                  <a:srgbClr val="7030A0"/>
                </a:solidFill>
              </a:rPr>
              <a:t> Анна,7 –Б клас                                                            </a:t>
            </a:r>
            <a:r>
              <a:rPr lang="uk-UA" sz="1600" b="1" dirty="0" err="1" smtClean="0">
                <a:solidFill>
                  <a:srgbClr val="7030A0"/>
                </a:solidFill>
              </a:rPr>
              <a:t>Бишева</a:t>
            </a:r>
            <a:r>
              <a:rPr lang="uk-UA" sz="1600" b="1" dirty="0" smtClean="0">
                <a:solidFill>
                  <a:srgbClr val="7030A0"/>
                </a:solidFill>
              </a:rPr>
              <a:t> Н.С.</a:t>
            </a:r>
            <a:endParaRPr lang="ru-RU" sz="1600" b="1" dirty="0" smtClean="0">
              <a:solidFill>
                <a:srgbClr val="7030A0"/>
              </a:solidFill>
            </a:endParaRPr>
          </a:p>
          <a:p>
            <a:pPr lvl="0" algn="l"/>
            <a:r>
              <a:rPr lang="uk-UA" sz="1600" b="1" dirty="0" err="1" smtClean="0">
                <a:solidFill>
                  <a:srgbClr val="7030A0"/>
                </a:solidFill>
              </a:rPr>
              <a:t>Калих</a:t>
            </a:r>
            <a:r>
              <a:rPr lang="uk-UA" sz="1600" b="1" dirty="0" smtClean="0">
                <a:solidFill>
                  <a:srgbClr val="7030A0"/>
                </a:solidFill>
              </a:rPr>
              <a:t> Максим, 7- Б клас                                                          Ткаченко Р.О.</a:t>
            </a:r>
            <a:endParaRPr lang="ru-RU" sz="1600" b="1" dirty="0" smtClean="0">
              <a:solidFill>
                <a:srgbClr val="7030A0"/>
              </a:solidFill>
            </a:endParaRPr>
          </a:p>
          <a:p>
            <a:pPr lvl="0" algn="l"/>
            <a:r>
              <a:rPr lang="uk-UA" sz="1600" b="1" dirty="0" smtClean="0">
                <a:solidFill>
                  <a:srgbClr val="7030A0"/>
                </a:solidFill>
              </a:rPr>
              <a:t>Чепіга Роксолана, 6 – А клас                                                   </a:t>
            </a:r>
            <a:r>
              <a:rPr lang="uk-UA" sz="1600" b="1" dirty="0" err="1" smtClean="0">
                <a:solidFill>
                  <a:srgbClr val="7030A0"/>
                </a:solidFill>
              </a:rPr>
              <a:t>Підгаєцька</a:t>
            </a:r>
            <a:r>
              <a:rPr lang="uk-UA" sz="1600" b="1" dirty="0" smtClean="0">
                <a:solidFill>
                  <a:srgbClr val="7030A0"/>
                </a:solidFill>
              </a:rPr>
              <a:t> Е.А.</a:t>
            </a:r>
            <a:endParaRPr lang="ru-RU" sz="1600" b="1" dirty="0" smtClean="0">
              <a:solidFill>
                <a:srgbClr val="7030A0"/>
              </a:solidFill>
            </a:endParaRPr>
          </a:p>
          <a:p>
            <a:pPr lvl="0" algn="l"/>
            <a:r>
              <a:rPr lang="uk-UA" sz="1600" b="1" dirty="0" smtClean="0">
                <a:solidFill>
                  <a:srgbClr val="7030A0"/>
                </a:solidFill>
              </a:rPr>
              <a:t>Чепіга Кароліна, 6 – А клас                                                      </a:t>
            </a:r>
            <a:r>
              <a:rPr lang="uk-UA" sz="1600" b="1" dirty="0" err="1" smtClean="0">
                <a:solidFill>
                  <a:srgbClr val="7030A0"/>
                </a:solidFill>
              </a:rPr>
              <a:t>Підгаєцька</a:t>
            </a:r>
            <a:r>
              <a:rPr lang="uk-UA" sz="1600" b="1" dirty="0" smtClean="0">
                <a:solidFill>
                  <a:srgbClr val="7030A0"/>
                </a:solidFill>
              </a:rPr>
              <a:t> Е.А.   </a:t>
            </a:r>
            <a:endParaRPr lang="ru-RU" sz="1600" b="1" dirty="0" smtClean="0">
              <a:solidFill>
                <a:srgbClr val="7030A0"/>
              </a:solidFill>
            </a:endParaRPr>
          </a:p>
          <a:p>
            <a:pPr lvl="0" algn="l"/>
            <a:r>
              <a:rPr lang="uk-UA" sz="1600" b="1" dirty="0" err="1" smtClean="0">
                <a:solidFill>
                  <a:srgbClr val="7030A0"/>
                </a:solidFill>
              </a:rPr>
              <a:t>Жорін</a:t>
            </a:r>
            <a:r>
              <a:rPr lang="uk-UA" sz="1600" b="1" dirty="0" smtClean="0">
                <a:solidFill>
                  <a:srgbClr val="7030A0"/>
                </a:solidFill>
              </a:rPr>
              <a:t> Роман, 6 – А клас                                                           </a:t>
            </a:r>
            <a:r>
              <a:rPr lang="uk-UA" sz="1600" b="1" dirty="0" err="1" smtClean="0">
                <a:solidFill>
                  <a:srgbClr val="7030A0"/>
                </a:solidFill>
              </a:rPr>
              <a:t>Підгаєцька</a:t>
            </a:r>
            <a:r>
              <a:rPr lang="uk-UA" sz="1600" b="1" dirty="0" smtClean="0">
                <a:solidFill>
                  <a:srgbClr val="7030A0"/>
                </a:solidFill>
              </a:rPr>
              <a:t> Е.А.</a:t>
            </a:r>
            <a:endParaRPr lang="ru-RU" sz="1600" b="1" dirty="0" smtClean="0">
              <a:solidFill>
                <a:srgbClr val="7030A0"/>
              </a:solidFill>
            </a:endParaRPr>
          </a:p>
          <a:p>
            <a:pPr lvl="0" algn="l"/>
            <a:r>
              <a:rPr lang="uk-UA" sz="1600" b="1" dirty="0" smtClean="0">
                <a:solidFill>
                  <a:srgbClr val="7030A0"/>
                </a:solidFill>
              </a:rPr>
              <a:t>Федорова Анастасія, 6 – А клас                                              </a:t>
            </a:r>
            <a:r>
              <a:rPr lang="uk-UA" sz="1600" b="1" dirty="0" err="1" smtClean="0">
                <a:solidFill>
                  <a:srgbClr val="7030A0"/>
                </a:solidFill>
              </a:rPr>
              <a:t>Бінюк</a:t>
            </a:r>
            <a:r>
              <a:rPr lang="uk-UA" sz="1600" b="1" dirty="0" smtClean="0">
                <a:solidFill>
                  <a:srgbClr val="7030A0"/>
                </a:solidFill>
              </a:rPr>
              <a:t> І.Ю.</a:t>
            </a:r>
            <a:endParaRPr lang="ru-RU" sz="1600" b="1" dirty="0" smtClean="0">
              <a:solidFill>
                <a:srgbClr val="7030A0"/>
              </a:solidFill>
            </a:endParaRPr>
          </a:p>
          <a:p>
            <a:pPr lvl="0" algn="l"/>
            <a:r>
              <a:rPr lang="uk-UA" sz="1600" b="1" dirty="0" err="1" smtClean="0">
                <a:solidFill>
                  <a:srgbClr val="7030A0"/>
                </a:solidFill>
              </a:rPr>
              <a:t>Токмакова</a:t>
            </a:r>
            <a:r>
              <a:rPr lang="uk-UA" sz="1600" b="1" dirty="0" smtClean="0">
                <a:solidFill>
                  <a:srgbClr val="7030A0"/>
                </a:solidFill>
              </a:rPr>
              <a:t> Еліна, 5 – Б клас                                                     </a:t>
            </a:r>
            <a:r>
              <a:rPr lang="uk-UA" sz="1600" b="1" dirty="0" err="1" smtClean="0">
                <a:solidFill>
                  <a:srgbClr val="7030A0"/>
                </a:solidFill>
              </a:rPr>
              <a:t>Пелюх</a:t>
            </a:r>
            <a:r>
              <a:rPr lang="uk-UA" sz="1600" b="1" dirty="0" smtClean="0">
                <a:solidFill>
                  <a:srgbClr val="7030A0"/>
                </a:solidFill>
              </a:rPr>
              <a:t> Ю.Ю.     </a:t>
            </a:r>
            <a:endParaRPr lang="ru-RU" sz="1600" b="1" dirty="0" smtClean="0">
              <a:solidFill>
                <a:srgbClr val="7030A0"/>
              </a:solidFill>
            </a:endParaRPr>
          </a:p>
          <a:p>
            <a:pPr lvl="0" algn="l"/>
            <a:r>
              <a:rPr lang="uk-UA" sz="1600" b="1" dirty="0" smtClean="0">
                <a:solidFill>
                  <a:srgbClr val="7030A0"/>
                </a:solidFill>
              </a:rPr>
              <a:t>Бикова Євгенія, 5 – Б клас                                                         </a:t>
            </a:r>
            <a:r>
              <a:rPr lang="uk-UA" sz="1600" b="1" dirty="0" err="1" smtClean="0">
                <a:solidFill>
                  <a:srgbClr val="7030A0"/>
                </a:solidFill>
              </a:rPr>
              <a:t>Пелюх</a:t>
            </a:r>
            <a:r>
              <a:rPr lang="uk-UA" sz="1600" b="1" dirty="0" smtClean="0">
                <a:solidFill>
                  <a:srgbClr val="7030A0"/>
                </a:solidFill>
              </a:rPr>
              <a:t> Ю.Ю.</a:t>
            </a:r>
            <a:endParaRPr lang="ru-RU" sz="1600" b="1" dirty="0" smtClean="0">
              <a:solidFill>
                <a:srgbClr val="7030A0"/>
              </a:solidFill>
            </a:endParaRPr>
          </a:p>
          <a:p>
            <a:pPr lvl="0" algn="l"/>
            <a:r>
              <a:rPr lang="uk-UA" sz="1600" b="1" dirty="0" smtClean="0">
                <a:solidFill>
                  <a:srgbClr val="7030A0"/>
                </a:solidFill>
              </a:rPr>
              <a:t>Волошина Наталя, 6- Б клас                                                     </a:t>
            </a:r>
            <a:r>
              <a:rPr lang="uk-UA" sz="1600" b="1" dirty="0" err="1" smtClean="0">
                <a:solidFill>
                  <a:srgbClr val="7030A0"/>
                </a:solidFill>
              </a:rPr>
              <a:t>Ягніченко</a:t>
            </a:r>
            <a:r>
              <a:rPr lang="uk-UA" sz="1600" b="1" dirty="0" smtClean="0">
                <a:solidFill>
                  <a:srgbClr val="7030A0"/>
                </a:solidFill>
              </a:rPr>
              <a:t> В.М.</a:t>
            </a:r>
            <a:endParaRPr lang="ru-RU" sz="1600"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873969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
            <a:ext cx="2249488" cy="1022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8" name="Picture 2" descr="C:\Documents and Settings\Кабинет 213\Рабочий стол\ІІ конфер\фотоконф\IMG_7726.jpg"/>
          <p:cNvPicPr>
            <a:picLocks noChangeAspect="1" noChangeArrowheads="1"/>
          </p:cNvPicPr>
          <p:nvPr/>
        </p:nvPicPr>
        <p:blipFill>
          <a:blip r:embed="rId3" cstate="print"/>
          <a:srcRect/>
          <a:stretch>
            <a:fillRect/>
          </a:stretch>
        </p:blipFill>
        <p:spPr bwMode="auto">
          <a:xfrm>
            <a:off x="2357422" y="0"/>
            <a:ext cx="6786577" cy="4000528"/>
          </a:xfrm>
          <a:prstGeom prst="rect">
            <a:avLst/>
          </a:prstGeom>
          <a:noFill/>
        </p:spPr>
      </p:pic>
      <p:pic>
        <p:nvPicPr>
          <p:cNvPr id="116739" name="Picture 3" descr="C:\Documents and Settings\Кабинет 213\Рабочий стол\ІІ конфер\фотоконф\IMG_7749.jpg"/>
          <p:cNvPicPr>
            <a:picLocks noChangeAspect="1" noChangeArrowheads="1"/>
          </p:cNvPicPr>
          <p:nvPr/>
        </p:nvPicPr>
        <p:blipFill>
          <a:blip r:embed="rId4" cstate="print"/>
          <a:srcRect/>
          <a:stretch>
            <a:fillRect/>
          </a:stretch>
        </p:blipFill>
        <p:spPr bwMode="auto">
          <a:xfrm>
            <a:off x="2357422" y="3929066"/>
            <a:ext cx="6786578" cy="2928934"/>
          </a:xfrm>
          <a:prstGeom prst="rect">
            <a:avLst/>
          </a:prstGeom>
          <a:noFill/>
        </p:spPr>
      </p:pic>
      <p:pic>
        <p:nvPicPr>
          <p:cNvPr id="116740" name="Picture 4" descr="C:\Documents and Settings\Кабинет 213\Рабочий стол\ІІ конфер\фотоконф\IMG_7777.jpg"/>
          <p:cNvPicPr>
            <a:picLocks noChangeAspect="1" noChangeArrowheads="1"/>
          </p:cNvPicPr>
          <p:nvPr/>
        </p:nvPicPr>
        <p:blipFill>
          <a:blip r:embed="rId5" cstate="print"/>
          <a:srcRect/>
          <a:stretch>
            <a:fillRect/>
          </a:stretch>
        </p:blipFill>
        <p:spPr bwMode="auto">
          <a:xfrm>
            <a:off x="1" y="1357298"/>
            <a:ext cx="2714611" cy="5500702"/>
          </a:xfrm>
          <a:prstGeom prst="rect">
            <a:avLst/>
          </a:prstGeom>
          <a:noFill/>
        </p:spPr>
      </p:pic>
    </p:spTree>
    <p:extLst>
      <p:ext uri="{BB962C8B-B14F-4D97-AF65-F5344CB8AC3E}">
        <p14:creationId xmlns:p14="http://schemas.microsoft.com/office/powerpoint/2010/main" xmlns="" val="22277830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74638"/>
            <a:ext cx="9072626" cy="725470"/>
          </a:xfrm>
        </p:spPr>
        <p:txBody>
          <a:bodyPr>
            <a:normAutofit fontScale="90000"/>
          </a:bodyPr>
          <a:lstStyle/>
          <a:p>
            <a:r>
              <a:rPr lang="uk-UA" sz="3100" b="1" dirty="0" smtClean="0">
                <a:solidFill>
                  <a:srgbClr val="7030A0"/>
                </a:solidFill>
              </a:rPr>
              <a:t/>
            </a:r>
            <a:br>
              <a:rPr lang="uk-UA" sz="3100" b="1" dirty="0" smtClean="0">
                <a:solidFill>
                  <a:srgbClr val="7030A0"/>
                </a:solidFill>
              </a:rPr>
            </a:br>
            <a:r>
              <a:rPr lang="uk-UA" sz="3100" b="1" dirty="0" smtClean="0">
                <a:solidFill>
                  <a:srgbClr val="7030A0"/>
                </a:solidFill>
              </a:rPr>
              <a:t/>
            </a:r>
            <a:br>
              <a:rPr lang="uk-UA" sz="3100" b="1" dirty="0" smtClean="0">
                <a:solidFill>
                  <a:srgbClr val="7030A0"/>
                </a:solidFill>
              </a:rPr>
            </a:br>
            <a:r>
              <a:rPr lang="uk-UA" sz="3100" b="1" dirty="0" smtClean="0">
                <a:solidFill>
                  <a:srgbClr val="7030A0"/>
                </a:solidFill>
              </a:rPr>
              <a:t/>
            </a:r>
            <a:br>
              <a:rPr lang="uk-UA" sz="3100" b="1" dirty="0" smtClean="0">
                <a:solidFill>
                  <a:srgbClr val="7030A0"/>
                </a:solidFill>
              </a:rPr>
            </a:br>
            <a:r>
              <a:rPr lang="uk-UA" sz="3100" b="1" dirty="0" smtClean="0">
                <a:solidFill>
                  <a:srgbClr val="7030A0"/>
                </a:solidFill>
              </a:rPr>
              <a:t>Участь у Всеукраїнських предметних конкурсах:</a:t>
            </a:r>
            <a:r>
              <a:rPr lang="uk-UA" sz="4000" b="1" dirty="0" smtClean="0">
                <a:solidFill>
                  <a:srgbClr val="7030A0"/>
                </a:solidFill>
              </a:rPr>
              <a:t/>
            </a:r>
            <a:br>
              <a:rPr lang="uk-UA" sz="4000" b="1" dirty="0" smtClean="0">
                <a:solidFill>
                  <a:srgbClr val="7030A0"/>
                </a:solidFill>
              </a:rPr>
            </a:br>
            <a:r>
              <a:rPr lang="uk-UA" b="1" dirty="0" smtClean="0"/>
              <a:t> </a:t>
            </a:r>
            <a:r>
              <a:rPr lang="uk-UA" sz="2700" b="1" dirty="0" smtClean="0">
                <a:solidFill>
                  <a:srgbClr val="FF0000"/>
                </a:solidFill>
              </a:rPr>
              <a:t>Всього 402 учні, що складає 116% від загальної кількості гімназистів</a:t>
            </a:r>
            <a:r>
              <a:rPr lang="ru-RU" sz="2200" dirty="0" smtClean="0"/>
              <a:t/>
            </a:r>
            <a:br>
              <a:rPr lang="ru-RU" sz="2200" dirty="0" smtClean="0"/>
            </a:br>
            <a:r>
              <a:rPr lang="ru-RU" dirty="0" smtClean="0"/>
              <a:t/>
            </a:r>
            <a:br>
              <a:rPr lang="ru-RU" dirty="0" smtClean="0"/>
            </a:br>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84" y="1"/>
            <a:ext cx="2687672" cy="1022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Таблица 4"/>
          <p:cNvGraphicFramePr>
            <a:graphicFrameLocks noGrp="1"/>
          </p:cNvGraphicFramePr>
          <p:nvPr/>
        </p:nvGraphicFramePr>
        <p:xfrm>
          <a:off x="0" y="1357298"/>
          <a:ext cx="8929717" cy="5500701"/>
        </p:xfrm>
        <a:graphic>
          <a:graphicData uri="http://schemas.openxmlformats.org/drawingml/2006/table">
            <a:tbl>
              <a:tblPr/>
              <a:tblGrid>
                <a:gridCol w="428596"/>
                <a:gridCol w="1285884"/>
                <a:gridCol w="1554642"/>
                <a:gridCol w="1185056"/>
                <a:gridCol w="2568861"/>
                <a:gridCol w="1906678"/>
              </a:tblGrid>
              <a:tr h="440496">
                <a:tc>
                  <a:txBody>
                    <a:bodyPr/>
                    <a:lstStyle/>
                    <a:p>
                      <a:pPr algn="just">
                        <a:spcAft>
                          <a:spcPts val="0"/>
                        </a:spcAft>
                      </a:pPr>
                      <a:r>
                        <a:rPr lang="uk-UA" sz="1400" b="1" dirty="0">
                          <a:solidFill>
                            <a:srgbClr val="7030A0"/>
                          </a:solidFill>
                          <a:latin typeface="Times New Roman"/>
                          <a:ea typeface="Calibri"/>
                          <a:cs typeface="Times New Roman"/>
                        </a:rPr>
                        <a:t>№</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Назва конкурсу</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Предмет</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Кількість учасників</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Кількість переможців</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Учитель</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496">
                <a:tc>
                  <a:txBody>
                    <a:bodyPr/>
                    <a:lstStyle/>
                    <a:p>
                      <a:pPr algn="just">
                        <a:spcAft>
                          <a:spcPts val="0"/>
                        </a:spcAft>
                      </a:pPr>
                      <a:r>
                        <a:rPr lang="uk-UA" sz="1400" b="1">
                          <a:solidFill>
                            <a:srgbClr val="7030A0"/>
                          </a:solidFill>
                          <a:latin typeface="Times New Roman"/>
                          <a:ea typeface="Calibri"/>
                          <a:cs typeface="Times New Roman"/>
                        </a:rPr>
                        <a:t>1.</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a:t>
                      </a:r>
                      <a:r>
                        <a:rPr lang="uk-UA" sz="1400" b="1" dirty="0" err="1" smtClean="0">
                          <a:solidFill>
                            <a:srgbClr val="FF0000"/>
                          </a:solidFill>
                          <a:latin typeface="Times New Roman"/>
                          <a:ea typeface="Calibri"/>
                          <a:cs typeface="Times New Roman"/>
                        </a:rPr>
                        <a:t>Олімпус</a:t>
                      </a:r>
                      <a:r>
                        <a:rPr lang="uk-UA" sz="1400" b="1" dirty="0">
                          <a:solidFill>
                            <a:srgbClr val="FF0000"/>
                          </a:solidFill>
                          <a:latin typeface="Times New Roman"/>
                          <a:ea typeface="Calibri"/>
                          <a:cs typeface="Times New Roman"/>
                        </a:rPr>
                        <a:t>»</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Німецька мова</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16</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Сертифікат учасника -16</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err="1">
                          <a:solidFill>
                            <a:srgbClr val="7030A0"/>
                          </a:solidFill>
                          <a:latin typeface="Times New Roman"/>
                          <a:ea typeface="Calibri"/>
                          <a:cs typeface="Times New Roman"/>
                        </a:rPr>
                        <a:t>Трачук</a:t>
                      </a:r>
                      <a:r>
                        <a:rPr lang="uk-UA" sz="1400" b="1" dirty="0">
                          <a:solidFill>
                            <a:srgbClr val="7030A0"/>
                          </a:solidFill>
                          <a:latin typeface="Times New Roman"/>
                          <a:ea typeface="Calibri"/>
                          <a:cs typeface="Times New Roman"/>
                        </a:rPr>
                        <a:t> Ю.В.</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0496">
                <a:tc>
                  <a:txBody>
                    <a:bodyPr/>
                    <a:lstStyle/>
                    <a:p>
                      <a:pPr algn="just">
                        <a:spcAft>
                          <a:spcPts val="0"/>
                        </a:spcAft>
                      </a:pPr>
                      <a:r>
                        <a:rPr lang="uk-UA" sz="1400" b="1">
                          <a:solidFill>
                            <a:srgbClr val="7030A0"/>
                          </a:solidFill>
                          <a:latin typeface="Times New Roman"/>
                          <a:ea typeface="Calibri"/>
                          <a:cs typeface="Times New Roman"/>
                        </a:rPr>
                        <a:t>2.</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«Кенгуру</a:t>
                      </a:r>
                      <a:r>
                        <a:rPr lang="uk-UA" sz="1400" b="1" dirty="0">
                          <a:solidFill>
                            <a:srgbClr val="FF0000"/>
                          </a:solidFill>
                          <a:latin typeface="Times New Roman"/>
                          <a:ea typeface="Calibri"/>
                          <a:cs typeface="Times New Roman"/>
                        </a:rPr>
                        <a:t>»</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Математика</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15(1,2кл.) + 33</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Добрий результат -4</a:t>
                      </a:r>
                      <a:endParaRPr lang="ru-RU" sz="1400" b="1" dirty="0">
                        <a:solidFill>
                          <a:srgbClr val="7030A0"/>
                        </a:solidFill>
                        <a:latin typeface="Calibri"/>
                        <a:ea typeface="Calibri"/>
                        <a:cs typeface="Times New Roman"/>
                      </a:endParaRPr>
                    </a:p>
                    <a:p>
                      <a:pPr algn="just">
                        <a:spcAft>
                          <a:spcPts val="0"/>
                        </a:spcAft>
                      </a:pPr>
                      <a:r>
                        <a:rPr lang="uk-UA" sz="1400" b="1" dirty="0">
                          <a:solidFill>
                            <a:srgbClr val="7030A0"/>
                          </a:solidFill>
                          <a:latin typeface="Times New Roman"/>
                          <a:ea typeface="Calibri"/>
                          <a:cs typeface="Times New Roman"/>
                        </a:rPr>
                        <a:t>Сертифікат учасника-11</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err="1">
                          <a:solidFill>
                            <a:srgbClr val="7030A0"/>
                          </a:solidFill>
                          <a:latin typeface="Times New Roman"/>
                          <a:ea typeface="Calibri"/>
                          <a:cs typeface="Times New Roman"/>
                        </a:rPr>
                        <a:t>Патранюк</a:t>
                      </a:r>
                      <a:r>
                        <a:rPr lang="uk-UA" sz="1400" b="1" dirty="0">
                          <a:solidFill>
                            <a:srgbClr val="7030A0"/>
                          </a:solidFill>
                          <a:latin typeface="Times New Roman"/>
                          <a:ea typeface="Calibri"/>
                          <a:cs typeface="Times New Roman"/>
                        </a:rPr>
                        <a:t> І.П.</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743">
                <a:tc>
                  <a:txBody>
                    <a:bodyPr/>
                    <a:lstStyle/>
                    <a:p>
                      <a:pPr algn="just">
                        <a:spcAft>
                          <a:spcPts val="0"/>
                        </a:spcAft>
                      </a:pPr>
                      <a:r>
                        <a:rPr lang="uk-UA" sz="1400" b="1">
                          <a:solidFill>
                            <a:srgbClr val="7030A0"/>
                          </a:solidFill>
                          <a:latin typeface="Times New Roman"/>
                          <a:ea typeface="Calibri"/>
                          <a:cs typeface="Times New Roman"/>
                        </a:rPr>
                        <a:t>3.</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a:t>
                      </a:r>
                      <a:r>
                        <a:rPr lang="uk-UA" sz="1400" b="1" dirty="0" err="1">
                          <a:solidFill>
                            <a:srgbClr val="FF0000"/>
                          </a:solidFill>
                          <a:latin typeface="Times New Roman"/>
                          <a:ea typeface="Calibri"/>
                          <a:cs typeface="Times New Roman"/>
                        </a:rPr>
                        <a:t>Грінвіч</a:t>
                      </a:r>
                      <a:r>
                        <a:rPr lang="uk-UA" sz="1400" b="1" dirty="0">
                          <a:solidFill>
                            <a:srgbClr val="FF0000"/>
                          </a:solidFill>
                          <a:latin typeface="Times New Roman"/>
                          <a:ea typeface="Calibri"/>
                          <a:cs typeface="Times New Roman"/>
                        </a:rPr>
                        <a:t>»</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a:solidFill>
                            <a:srgbClr val="7030A0"/>
                          </a:solidFill>
                          <a:latin typeface="Times New Roman"/>
                          <a:ea typeface="Calibri"/>
                          <a:cs typeface="Times New Roman"/>
                        </a:rPr>
                        <a:t>Англійська мова</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70</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Срібний сертифікат – 7</a:t>
                      </a:r>
                      <a:endParaRPr lang="ru-RU" sz="1400" b="1" dirty="0">
                        <a:solidFill>
                          <a:srgbClr val="7030A0"/>
                        </a:solidFill>
                        <a:latin typeface="Calibri"/>
                        <a:ea typeface="Calibri"/>
                        <a:cs typeface="Times New Roman"/>
                      </a:endParaRPr>
                    </a:p>
                    <a:p>
                      <a:pPr algn="just">
                        <a:spcAft>
                          <a:spcPts val="0"/>
                        </a:spcAft>
                      </a:pPr>
                      <a:r>
                        <a:rPr lang="uk-UA" sz="1400" b="1" dirty="0">
                          <a:solidFill>
                            <a:srgbClr val="7030A0"/>
                          </a:solidFill>
                          <a:latin typeface="Times New Roman"/>
                          <a:ea typeface="Calibri"/>
                          <a:cs typeface="Times New Roman"/>
                        </a:rPr>
                        <a:t>Бронзовий – </a:t>
                      </a:r>
                      <a:r>
                        <a:rPr lang="uk-UA" sz="1400" b="1" dirty="0" smtClean="0">
                          <a:solidFill>
                            <a:srgbClr val="7030A0"/>
                          </a:solidFill>
                          <a:latin typeface="Times New Roman"/>
                          <a:ea typeface="Calibri"/>
                          <a:cs typeface="Times New Roman"/>
                        </a:rPr>
                        <a:t>3</a:t>
                      </a:r>
                      <a:r>
                        <a:rPr lang="ru-RU" sz="1400" b="1" dirty="0" smtClean="0">
                          <a:solidFill>
                            <a:srgbClr val="7030A0"/>
                          </a:solidFill>
                          <a:latin typeface="Calibri"/>
                          <a:ea typeface="Calibri"/>
                          <a:cs typeface="Times New Roman"/>
                        </a:rPr>
                        <a:t>,</a:t>
                      </a:r>
                      <a:r>
                        <a:rPr lang="uk-UA" sz="1400" b="1" dirty="0" smtClean="0">
                          <a:solidFill>
                            <a:srgbClr val="7030A0"/>
                          </a:solidFill>
                          <a:latin typeface="Times New Roman"/>
                          <a:ea typeface="Calibri"/>
                          <a:cs typeface="Times New Roman"/>
                        </a:rPr>
                        <a:t>учасника </a:t>
                      </a:r>
                      <a:r>
                        <a:rPr lang="uk-UA" sz="1400" b="1" dirty="0">
                          <a:solidFill>
                            <a:srgbClr val="7030A0"/>
                          </a:solidFill>
                          <a:latin typeface="Times New Roman"/>
                          <a:ea typeface="Calibri"/>
                          <a:cs typeface="Times New Roman"/>
                        </a:rPr>
                        <a:t>- 60</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Лазаренко А.А.</a:t>
                      </a:r>
                      <a:endParaRPr lang="ru-RU" sz="1400" b="1" dirty="0">
                        <a:solidFill>
                          <a:srgbClr val="7030A0"/>
                        </a:solidFill>
                        <a:latin typeface="Calibri"/>
                        <a:ea typeface="Calibri"/>
                        <a:cs typeface="Times New Roman"/>
                      </a:endParaRPr>
                    </a:p>
                    <a:p>
                      <a:pPr algn="just">
                        <a:spcAft>
                          <a:spcPts val="0"/>
                        </a:spcAft>
                      </a:pPr>
                      <a:r>
                        <a:rPr lang="uk-UA" sz="1400" b="1" dirty="0" err="1">
                          <a:solidFill>
                            <a:srgbClr val="7030A0"/>
                          </a:solidFill>
                          <a:latin typeface="Times New Roman"/>
                          <a:ea typeface="Calibri"/>
                          <a:cs typeface="Times New Roman"/>
                        </a:rPr>
                        <a:t>Пелюх</a:t>
                      </a:r>
                      <a:r>
                        <a:rPr lang="uk-UA" sz="1400" b="1" dirty="0">
                          <a:solidFill>
                            <a:srgbClr val="7030A0"/>
                          </a:solidFill>
                          <a:latin typeface="Times New Roman"/>
                          <a:ea typeface="Calibri"/>
                          <a:cs typeface="Times New Roman"/>
                        </a:rPr>
                        <a:t> Ю.Ю.</a:t>
                      </a:r>
                      <a:endParaRPr lang="ru-RU" sz="1400" b="1" dirty="0">
                        <a:solidFill>
                          <a:srgbClr val="7030A0"/>
                        </a:solidFill>
                        <a:latin typeface="Calibri"/>
                        <a:ea typeface="Calibri"/>
                        <a:cs typeface="Times New Roman"/>
                      </a:endParaRPr>
                    </a:p>
                    <a:p>
                      <a:pPr algn="just">
                        <a:spcAft>
                          <a:spcPts val="0"/>
                        </a:spcAft>
                      </a:pPr>
                      <a:r>
                        <a:rPr lang="uk-UA" sz="1400" b="1" dirty="0" err="1">
                          <a:solidFill>
                            <a:srgbClr val="7030A0"/>
                          </a:solidFill>
                          <a:latin typeface="Times New Roman"/>
                          <a:ea typeface="Calibri"/>
                          <a:cs typeface="Times New Roman"/>
                        </a:rPr>
                        <a:t>Бінюк</a:t>
                      </a:r>
                      <a:r>
                        <a:rPr lang="uk-UA" sz="1400" b="1" dirty="0">
                          <a:solidFill>
                            <a:srgbClr val="7030A0"/>
                          </a:solidFill>
                          <a:latin typeface="Times New Roman"/>
                          <a:ea typeface="Calibri"/>
                          <a:cs typeface="Times New Roman"/>
                        </a:rPr>
                        <a:t> І.Ю.</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5439">
                <a:tc>
                  <a:txBody>
                    <a:bodyPr/>
                    <a:lstStyle/>
                    <a:p>
                      <a:pPr algn="just">
                        <a:spcAft>
                          <a:spcPts val="0"/>
                        </a:spcAft>
                      </a:pPr>
                      <a:r>
                        <a:rPr lang="uk-UA" sz="1400" b="1">
                          <a:solidFill>
                            <a:srgbClr val="7030A0"/>
                          </a:solidFill>
                          <a:latin typeface="Times New Roman"/>
                          <a:ea typeface="Calibri"/>
                          <a:cs typeface="Times New Roman"/>
                        </a:rPr>
                        <a:t>4.</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a:t>
                      </a:r>
                      <a:r>
                        <a:rPr lang="uk-UA" sz="1400" b="1" dirty="0" err="1">
                          <a:solidFill>
                            <a:srgbClr val="FF0000"/>
                          </a:solidFill>
                          <a:latin typeface="Times New Roman"/>
                          <a:ea typeface="Calibri"/>
                          <a:cs typeface="Times New Roman"/>
                        </a:rPr>
                        <a:t>Олімпус</a:t>
                      </a:r>
                      <a:r>
                        <a:rPr lang="uk-UA" sz="1400" b="1" dirty="0">
                          <a:solidFill>
                            <a:srgbClr val="FF0000"/>
                          </a:solidFill>
                          <a:latin typeface="Times New Roman"/>
                          <a:ea typeface="Calibri"/>
                          <a:cs typeface="Times New Roman"/>
                        </a:rPr>
                        <a:t>» </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a:solidFill>
                            <a:srgbClr val="7030A0"/>
                          </a:solidFill>
                          <a:latin typeface="Times New Roman"/>
                          <a:ea typeface="Calibri"/>
                          <a:cs typeface="Times New Roman"/>
                        </a:rPr>
                        <a:t>Англійська мова</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56</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І місце -1 </a:t>
                      </a:r>
                      <a:r>
                        <a:rPr lang="uk-UA" sz="1400" b="1" dirty="0" err="1">
                          <a:solidFill>
                            <a:srgbClr val="7030A0"/>
                          </a:solidFill>
                          <a:latin typeface="Times New Roman"/>
                          <a:ea typeface="Calibri"/>
                          <a:cs typeface="Times New Roman"/>
                        </a:rPr>
                        <a:t>Василюк</a:t>
                      </a:r>
                      <a:r>
                        <a:rPr lang="uk-UA" sz="1400" b="1" dirty="0">
                          <a:solidFill>
                            <a:srgbClr val="7030A0"/>
                          </a:solidFill>
                          <a:latin typeface="Times New Roman"/>
                          <a:ea typeface="Calibri"/>
                          <a:cs typeface="Times New Roman"/>
                        </a:rPr>
                        <a:t> Ю</a:t>
                      </a:r>
                      <a:endParaRPr lang="ru-RU" sz="1400" b="1" dirty="0">
                        <a:solidFill>
                          <a:srgbClr val="7030A0"/>
                        </a:solidFill>
                        <a:latin typeface="Calibri"/>
                        <a:ea typeface="Calibri"/>
                        <a:cs typeface="Times New Roman"/>
                      </a:endParaRPr>
                    </a:p>
                    <a:p>
                      <a:pPr algn="just">
                        <a:spcAft>
                          <a:spcPts val="0"/>
                        </a:spcAft>
                      </a:pPr>
                      <a:r>
                        <a:rPr lang="uk-UA" sz="1400" b="1" dirty="0">
                          <a:solidFill>
                            <a:srgbClr val="7030A0"/>
                          </a:solidFill>
                          <a:latin typeface="Times New Roman"/>
                          <a:ea typeface="Calibri"/>
                          <a:cs typeface="Times New Roman"/>
                        </a:rPr>
                        <a:t>7 місце – лауреат Білик Артем</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Лазаренко А.А.</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743">
                <a:tc>
                  <a:txBody>
                    <a:bodyPr/>
                    <a:lstStyle/>
                    <a:p>
                      <a:pPr algn="just">
                        <a:spcAft>
                          <a:spcPts val="0"/>
                        </a:spcAft>
                      </a:pPr>
                      <a:r>
                        <a:rPr lang="uk-UA" sz="1400" b="1">
                          <a:solidFill>
                            <a:srgbClr val="7030A0"/>
                          </a:solidFill>
                          <a:latin typeface="Times New Roman"/>
                          <a:ea typeface="Calibri"/>
                          <a:cs typeface="Times New Roman"/>
                        </a:rPr>
                        <a:t>5.</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«Левеня</a:t>
                      </a:r>
                      <a:r>
                        <a:rPr lang="uk-UA" sz="1400" b="1" dirty="0">
                          <a:solidFill>
                            <a:srgbClr val="FF0000"/>
                          </a:solidFill>
                          <a:latin typeface="Times New Roman"/>
                          <a:ea typeface="Calibri"/>
                          <a:cs typeface="Times New Roman"/>
                        </a:rPr>
                        <a:t>»</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a:solidFill>
                            <a:srgbClr val="7030A0"/>
                          </a:solidFill>
                          <a:latin typeface="Times New Roman"/>
                          <a:ea typeface="Calibri"/>
                          <a:cs typeface="Times New Roman"/>
                        </a:rPr>
                        <a:t>Фізика </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62</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10–відмінний результат, 31 – добрий,</a:t>
                      </a:r>
                      <a:endParaRPr lang="ru-RU" sz="1400" b="1" dirty="0">
                        <a:solidFill>
                          <a:srgbClr val="7030A0"/>
                        </a:solidFill>
                        <a:latin typeface="Calibri"/>
                        <a:ea typeface="Calibri"/>
                        <a:cs typeface="Times New Roman"/>
                      </a:endParaRPr>
                    </a:p>
                    <a:p>
                      <a:pPr algn="just">
                        <a:spcAft>
                          <a:spcPts val="0"/>
                        </a:spcAft>
                      </a:pPr>
                      <a:r>
                        <a:rPr lang="uk-UA" sz="1400" b="1" dirty="0">
                          <a:solidFill>
                            <a:srgbClr val="7030A0"/>
                          </a:solidFill>
                          <a:latin typeface="Times New Roman"/>
                          <a:ea typeface="Calibri"/>
                          <a:cs typeface="Times New Roman"/>
                        </a:rPr>
                        <a:t>21 </a:t>
                      </a:r>
                      <a:r>
                        <a:rPr lang="uk-UA" sz="1400" b="1" dirty="0" err="1">
                          <a:solidFill>
                            <a:srgbClr val="7030A0"/>
                          </a:solidFill>
                          <a:latin typeface="Times New Roman"/>
                          <a:ea typeface="Calibri"/>
                          <a:cs typeface="Times New Roman"/>
                        </a:rPr>
                        <a:t>–сертифікат</a:t>
                      </a:r>
                      <a:r>
                        <a:rPr lang="uk-UA" sz="1400" b="1" dirty="0">
                          <a:solidFill>
                            <a:srgbClr val="7030A0"/>
                          </a:solidFill>
                          <a:latin typeface="Times New Roman"/>
                          <a:ea typeface="Calibri"/>
                          <a:cs typeface="Times New Roman"/>
                        </a:rPr>
                        <a:t> учасника</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Шевчук Л.М.</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803">
                <a:tc>
                  <a:txBody>
                    <a:bodyPr/>
                    <a:lstStyle/>
                    <a:p>
                      <a:pPr algn="just">
                        <a:spcAft>
                          <a:spcPts val="0"/>
                        </a:spcAft>
                      </a:pPr>
                      <a:r>
                        <a:rPr lang="uk-UA" sz="1400" b="1">
                          <a:solidFill>
                            <a:srgbClr val="7030A0"/>
                          </a:solidFill>
                          <a:latin typeface="Times New Roman"/>
                          <a:ea typeface="Calibri"/>
                          <a:cs typeface="Times New Roman"/>
                        </a:rPr>
                        <a:t>6.</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 </a:t>
                      </a:r>
                      <a:r>
                        <a:rPr lang="uk-UA" sz="1400" b="1" dirty="0">
                          <a:solidFill>
                            <a:srgbClr val="FF0000"/>
                          </a:solidFill>
                          <a:latin typeface="Times New Roman"/>
                          <a:ea typeface="Calibri"/>
                          <a:cs typeface="Times New Roman"/>
                        </a:rPr>
                        <a:t>«Бобер»</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7030A0"/>
                          </a:solidFill>
                          <a:latin typeface="Times New Roman"/>
                          <a:ea typeface="Calibri"/>
                          <a:cs typeface="Times New Roman"/>
                        </a:rPr>
                        <a:t>Інформатика</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7</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uk-UA" sz="1400" b="1" dirty="0">
                        <a:solidFill>
                          <a:srgbClr val="7030A0"/>
                        </a:solidFill>
                        <a:latin typeface="Times New Roman"/>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uk-UA" sz="1400" b="1" dirty="0">
                        <a:solidFill>
                          <a:srgbClr val="7030A0"/>
                        </a:solidFill>
                        <a:latin typeface="Times New Roman"/>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743">
                <a:tc>
                  <a:txBody>
                    <a:bodyPr/>
                    <a:lstStyle/>
                    <a:p>
                      <a:pPr algn="just">
                        <a:spcAft>
                          <a:spcPts val="0"/>
                        </a:spcAft>
                      </a:pPr>
                      <a:r>
                        <a:rPr lang="uk-UA" sz="1400" b="1">
                          <a:solidFill>
                            <a:srgbClr val="7030A0"/>
                          </a:solidFill>
                          <a:latin typeface="Times New Roman"/>
                          <a:ea typeface="Calibri"/>
                          <a:cs typeface="Times New Roman"/>
                        </a:rPr>
                        <a:t>7.</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«Лелека</a:t>
                      </a:r>
                      <a:r>
                        <a:rPr lang="uk-UA" sz="1400" b="1" dirty="0">
                          <a:solidFill>
                            <a:srgbClr val="FF0000"/>
                          </a:solidFill>
                          <a:latin typeface="Times New Roman"/>
                          <a:ea typeface="Calibri"/>
                          <a:cs typeface="Times New Roman"/>
                        </a:rPr>
                        <a:t>»</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a:solidFill>
                            <a:srgbClr val="7030A0"/>
                          </a:solidFill>
                          <a:latin typeface="Times New Roman"/>
                          <a:ea typeface="Calibri"/>
                          <a:cs typeface="Times New Roman"/>
                        </a:rPr>
                        <a:t>Історія </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32</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uk-UA" sz="1400" b="1" dirty="0">
                        <a:solidFill>
                          <a:srgbClr val="7030A0"/>
                        </a:solidFill>
                        <a:latin typeface="Times New Roman"/>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err="1">
                          <a:solidFill>
                            <a:srgbClr val="7030A0"/>
                          </a:solidFill>
                          <a:latin typeface="Times New Roman"/>
                          <a:ea typeface="Calibri"/>
                          <a:cs typeface="Times New Roman"/>
                        </a:rPr>
                        <a:t>Коломійчук</a:t>
                      </a:r>
                      <a:r>
                        <a:rPr lang="uk-UA" sz="1400" b="1" dirty="0">
                          <a:solidFill>
                            <a:srgbClr val="7030A0"/>
                          </a:solidFill>
                          <a:latin typeface="Times New Roman"/>
                          <a:ea typeface="Calibri"/>
                          <a:cs typeface="Times New Roman"/>
                        </a:rPr>
                        <a:t> Т.П., </a:t>
                      </a:r>
                      <a:endParaRPr lang="uk-UA" sz="1400" b="1" dirty="0" smtClean="0">
                        <a:solidFill>
                          <a:srgbClr val="7030A0"/>
                        </a:solidFill>
                        <a:latin typeface="Times New Roman"/>
                        <a:ea typeface="Calibri"/>
                        <a:cs typeface="Times New Roman"/>
                      </a:endParaRPr>
                    </a:p>
                    <a:p>
                      <a:pPr algn="just">
                        <a:spcAft>
                          <a:spcPts val="0"/>
                        </a:spcAft>
                      </a:pPr>
                      <a:r>
                        <a:rPr lang="uk-UA" sz="1400" b="1" dirty="0" err="1" smtClean="0">
                          <a:solidFill>
                            <a:srgbClr val="7030A0"/>
                          </a:solidFill>
                          <a:latin typeface="Times New Roman"/>
                          <a:ea typeface="Calibri"/>
                          <a:cs typeface="Times New Roman"/>
                        </a:rPr>
                        <a:t>Підгаєцька</a:t>
                      </a:r>
                      <a:r>
                        <a:rPr lang="uk-UA" sz="1400" b="1" dirty="0" smtClean="0">
                          <a:solidFill>
                            <a:srgbClr val="7030A0"/>
                          </a:solidFill>
                          <a:latin typeface="Times New Roman"/>
                          <a:ea typeface="Calibri"/>
                          <a:cs typeface="Times New Roman"/>
                        </a:rPr>
                        <a:t> </a:t>
                      </a:r>
                      <a:r>
                        <a:rPr lang="uk-UA" sz="1400" b="1" dirty="0">
                          <a:solidFill>
                            <a:srgbClr val="7030A0"/>
                          </a:solidFill>
                          <a:latin typeface="Times New Roman"/>
                          <a:ea typeface="Calibri"/>
                          <a:cs typeface="Times New Roman"/>
                        </a:rPr>
                        <a:t>Е.А., </a:t>
                      </a:r>
                      <a:endParaRPr lang="uk-UA" sz="1400" b="1" dirty="0" smtClean="0">
                        <a:solidFill>
                          <a:srgbClr val="7030A0"/>
                        </a:solidFill>
                        <a:latin typeface="Times New Roman"/>
                        <a:ea typeface="Calibri"/>
                        <a:cs typeface="Times New Roman"/>
                      </a:endParaRPr>
                    </a:p>
                    <a:p>
                      <a:pPr algn="just">
                        <a:spcAft>
                          <a:spcPts val="0"/>
                        </a:spcAft>
                      </a:pPr>
                      <a:r>
                        <a:rPr lang="uk-UA" sz="1400" b="1" dirty="0" smtClean="0">
                          <a:solidFill>
                            <a:srgbClr val="7030A0"/>
                          </a:solidFill>
                          <a:latin typeface="Times New Roman"/>
                          <a:ea typeface="Calibri"/>
                          <a:cs typeface="Times New Roman"/>
                        </a:rPr>
                        <a:t>Григоренко </a:t>
                      </a:r>
                      <a:r>
                        <a:rPr lang="uk-UA" sz="1400" b="1" dirty="0">
                          <a:solidFill>
                            <a:srgbClr val="7030A0"/>
                          </a:solidFill>
                          <a:latin typeface="Times New Roman"/>
                          <a:ea typeface="Calibri"/>
                          <a:cs typeface="Times New Roman"/>
                        </a:rPr>
                        <a:t>Г.Г.</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1999">
                <a:tc>
                  <a:txBody>
                    <a:bodyPr/>
                    <a:lstStyle/>
                    <a:p>
                      <a:pPr algn="just">
                        <a:spcAft>
                          <a:spcPts val="0"/>
                        </a:spcAft>
                      </a:pPr>
                      <a:r>
                        <a:rPr lang="uk-UA" sz="1400" b="1">
                          <a:solidFill>
                            <a:srgbClr val="7030A0"/>
                          </a:solidFill>
                          <a:latin typeface="Times New Roman"/>
                          <a:ea typeface="Calibri"/>
                          <a:cs typeface="Times New Roman"/>
                        </a:rPr>
                        <a:t>8.</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«Колосок</a:t>
                      </a:r>
                      <a:r>
                        <a:rPr lang="uk-UA" sz="1400" b="1" dirty="0">
                          <a:solidFill>
                            <a:srgbClr val="FF0000"/>
                          </a:solidFill>
                          <a:latin typeface="Times New Roman"/>
                          <a:ea typeface="Calibri"/>
                          <a:cs typeface="Times New Roman"/>
                        </a:rPr>
                        <a:t>» </a:t>
                      </a:r>
                      <a:r>
                        <a:rPr lang="uk-UA" sz="1400" b="1" dirty="0" smtClean="0">
                          <a:solidFill>
                            <a:srgbClr val="FF0000"/>
                          </a:solidFill>
                          <a:latin typeface="Times New Roman"/>
                          <a:ea typeface="Calibri"/>
                          <a:cs typeface="Times New Roman"/>
                        </a:rPr>
                        <a:t> </a:t>
                      </a:r>
                      <a:r>
                        <a:rPr lang="uk-UA" sz="1400" b="1" dirty="0">
                          <a:solidFill>
                            <a:srgbClr val="FF0000"/>
                          </a:solidFill>
                          <a:latin typeface="Times New Roman"/>
                          <a:ea typeface="Calibri"/>
                          <a:cs typeface="Times New Roman"/>
                        </a:rPr>
                        <a:t>осінній</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a:solidFill>
                            <a:srgbClr val="7030A0"/>
                          </a:solidFill>
                          <a:latin typeface="Times New Roman"/>
                          <a:ea typeface="Calibri"/>
                          <a:cs typeface="Times New Roman"/>
                        </a:rPr>
                        <a:t>Природознавство</a:t>
                      </a:r>
                      <a:endParaRPr lang="ru-RU" sz="1400" b="1">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60</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58 призерів, з них отримали нагороду «Золотих колосків»-7, «Срібних колосків»-51.</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Ткаченко Р.О.</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0743">
                <a:tc>
                  <a:txBody>
                    <a:bodyPr/>
                    <a:lstStyle/>
                    <a:p>
                      <a:pPr algn="just">
                        <a:spcAft>
                          <a:spcPts val="0"/>
                        </a:spcAft>
                      </a:pPr>
                      <a:r>
                        <a:rPr lang="uk-UA" sz="1400" b="1" dirty="0">
                          <a:solidFill>
                            <a:srgbClr val="7030A0"/>
                          </a:solidFill>
                          <a:latin typeface="Times New Roman"/>
                          <a:ea typeface="Calibri"/>
                          <a:cs typeface="Times New Roman"/>
                        </a:rPr>
                        <a:t>9.</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smtClean="0">
                          <a:solidFill>
                            <a:srgbClr val="FF0000"/>
                          </a:solidFill>
                          <a:latin typeface="Times New Roman"/>
                          <a:ea typeface="Calibri"/>
                          <a:cs typeface="Times New Roman"/>
                        </a:rPr>
                        <a:t>«Колосок</a:t>
                      </a:r>
                      <a:r>
                        <a:rPr lang="uk-UA" sz="1400" b="1" dirty="0">
                          <a:solidFill>
                            <a:srgbClr val="FF0000"/>
                          </a:solidFill>
                          <a:latin typeface="Times New Roman"/>
                          <a:ea typeface="Calibri"/>
                          <a:cs typeface="Times New Roman"/>
                        </a:rPr>
                        <a:t>» </a:t>
                      </a:r>
                      <a:r>
                        <a:rPr lang="uk-UA" sz="1400" b="1" dirty="0" smtClean="0">
                          <a:solidFill>
                            <a:srgbClr val="FF0000"/>
                          </a:solidFill>
                          <a:latin typeface="Times New Roman"/>
                          <a:ea typeface="Calibri"/>
                          <a:cs typeface="Times New Roman"/>
                        </a:rPr>
                        <a:t> </a:t>
                      </a:r>
                      <a:r>
                        <a:rPr lang="uk-UA" sz="1400" b="1" dirty="0">
                          <a:solidFill>
                            <a:srgbClr val="FF0000"/>
                          </a:solidFill>
                          <a:latin typeface="Times New Roman"/>
                          <a:ea typeface="Calibri"/>
                          <a:cs typeface="Times New Roman"/>
                        </a:rPr>
                        <a:t>весняний</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Природознавство</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FF0000"/>
                          </a:solidFill>
                          <a:latin typeface="Times New Roman"/>
                          <a:ea typeface="Calibri"/>
                          <a:cs typeface="Times New Roman"/>
                        </a:rPr>
                        <a:t>45</a:t>
                      </a:r>
                      <a:endParaRPr lang="ru-RU" sz="1400" b="1" dirty="0">
                        <a:solidFill>
                          <a:srgbClr val="FF000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uk-UA" sz="1400" b="1" dirty="0">
                        <a:solidFill>
                          <a:srgbClr val="7030A0"/>
                        </a:solidFill>
                        <a:latin typeface="Times New Roman"/>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1400" b="1" dirty="0">
                          <a:solidFill>
                            <a:srgbClr val="7030A0"/>
                          </a:solidFill>
                          <a:latin typeface="Times New Roman"/>
                          <a:ea typeface="Calibri"/>
                          <a:cs typeface="Times New Roman"/>
                        </a:rPr>
                        <a:t>Ткаченко Р.О.</a:t>
                      </a:r>
                      <a:endParaRPr lang="ru-RU" sz="1400" b="1" dirty="0">
                        <a:solidFill>
                          <a:srgbClr val="7030A0"/>
                        </a:solidFill>
                        <a:latin typeface="Calibri"/>
                        <a:ea typeface="Calibri"/>
                        <a:cs typeface="Times New Roman"/>
                      </a:endParaRPr>
                    </a:p>
                  </a:txBody>
                  <a:tcPr marL="54429" marR="544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7027278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0298" y="0"/>
            <a:ext cx="6186502" cy="1071546"/>
          </a:xfrm>
        </p:spPr>
        <p:txBody>
          <a:bodyPr/>
          <a:lstStyle/>
          <a:p>
            <a:r>
              <a:rPr lang="uk-UA" b="1" dirty="0" smtClean="0">
                <a:solidFill>
                  <a:srgbClr val="7030A0"/>
                </a:solidFill>
              </a:rPr>
              <a:t>Участь у МАН</a:t>
            </a:r>
            <a:endParaRPr lang="ru-RU" b="1" dirty="0">
              <a:solidFill>
                <a:srgbClr val="7030A0"/>
              </a:solidFill>
            </a:endParaRPr>
          </a:p>
        </p:txBody>
      </p:sp>
      <p:sp>
        <p:nvSpPr>
          <p:cNvPr id="3" name="Содержимое 2"/>
          <p:cNvSpPr>
            <a:spLocks noGrp="1"/>
          </p:cNvSpPr>
          <p:nvPr>
            <p:ph idx="1"/>
          </p:nvPr>
        </p:nvSpPr>
        <p:spPr>
          <a:xfrm>
            <a:off x="0" y="1000108"/>
            <a:ext cx="9144000" cy="5857892"/>
          </a:xfrm>
        </p:spPr>
        <p:txBody>
          <a:bodyPr>
            <a:normAutofit fontScale="77500" lnSpcReduction="20000"/>
          </a:bodyPr>
          <a:lstStyle/>
          <a:p>
            <a:pPr>
              <a:buNone/>
            </a:pPr>
            <a:r>
              <a:rPr lang="uk-UA" b="1" dirty="0" smtClean="0">
                <a:solidFill>
                  <a:srgbClr val="7030A0"/>
                </a:solidFill>
              </a:rPr>
              <a:t>             У 2014 – 2015 році між </a:t>
            </a:r>
            <a:r>
              <a:rPr lang="uk-UA" b="1" dirty="0" err="1" smtClean="0">
                <a:solidFill>
                  <a:srgbClr val="7030A0"/>
                </a:solidFill>
              </a:rPr>
              <a:t>Южноукраїнською</a:t>
            </a:r>
            <a:r>
              <a:rPr lang="uk-UA" b="1" dirty="0" smtClean="0">
                <a:solidFill>
                  <a:srgbClr val="7030A0"/>
                </a:solidFill>
              </a:rPr>
              <a:t> гімназією №1 та Станцією юних техніків підписано </a:t>
            </a:r>
            <a:r>
              <a:rPr lang="uk-UA" b="1" dirty="0" smtClean="0">
                <a:solidFill>
                  <a:srgbClr val="FF0000"/>
                </a:solidFill>
              </a:rPr>
              <a:t>угоду щодо співпраці та проведення на базі нашого закладу секції МАН «Програмування»</a:t>
            </a:r>
            <a:r>
              <a:rPr lang="uk-UA" b="1" dirty="0" smtClean="0">
                <a:solidFill>
                  <a:srgbClr val="7030A0"/>
                </a:solidFill>
              </a:rPr>
              <a:t>, керівник Поліщук С.В. </a:t>
            </a:r>
          </a:p>
          <a:p>
            <a:pPr>
              <a:buNone/>
            </a:pPr>
            <a:r>
              <a:rPr lang="uk-UA" b="1" dirty="0" smtClean="0">
                <a:solidFill>
                  <a:srgbClr val="7030A0"/>
                </a:solidFill>
              </a:rPr>
              <a:t>             </a:t>
            </a:r>
            <a:r>
              <a:rPr lang="uk-UA" b="1" dirty="0" smtClean="0">
                <a:solidFill>
                  <a:srgbClr val="FF0000"/>
                </a:solidFill>
              </a:rPr>
              <a:t>14 учнів </a:t>
            </a:r>
            <a:r>
              <a:rPr lang="uk-UA" b="1" dirty="0" smtClean="0">
                <a:solidFill>
                  <a:srgbClr val="7030A0"/>
                </a:solidFill>
              </a:rPr>
              <a:t>закладу проходили тестування у Миколаївському відділенні МАН. </a:t>
            </a:r>
          </a:p>
          <a:p>
            <a:pPr>
              <a:buNone/>
            </a:pPr>
            <a:r>
              <a:rPr lang="uk-UA" b="1" dirty="0" smtClean="0">
                <a:solidFill>
                  <a:srgbClr val="FF0000"/>
                </a:solidFill>
              </a:rPr>
              <a:t>               І місце в міському етапі </a:t>
            </a:r>
            <a:r>
              <a:rPr lang="uk-UA" b="1" dirty="0" smtClean="0">
                <a:solidFill>
                  <a:srgbClr val="7030A0"/>
                </a:solidFill>
              </a:rPr>
              <a:t>Всеукраїнського конкурсу – захисту науково – дослідницьких робіт учнів – членів МАН в секції «Математика» учениця 6-А </a:t>
            </a:r>
            <a:r>
              <a:rPr lang="uk-UA" b="1" dirty="0" smtClean="0">
                <a:solidFill>
                  <a:srgbClr val="FF0000"/>
                </a:solidFill>
              </a:rPr>
              <a:t>класу </a:t>
            </a:r>
            <a:r>
              <a:rPr lang="uk-UA" b="1" dirty="0" err="1" smtClean="0">
                <a:solidFill>
                  <a:srgbClr val="FF0000"/>
                </a:solidFill>
              </a:rPr>
              <a:t>Чернієнко</a:t>
            </a:r>
            <a:r>
              <a:rPr lang="uk-UA" b="1" dirty="0" smtClean="0">
                <a:solidFill>
                  <a:srgbClr val="FF0000"/>
                </a:solidFill>
              </a:rPr>
              <a:t> Катерина</a:t>
            </a:r>
            <a:r>
              <a:rPr lang="uk-UA" b="1" dirty="0" smtClean="0">
                <a:solidFill>
                  <a:srgbClr val="7030A0"/>
                </a:solidFill>
              </a:rPr>
              <a:t> , диплом учасника ІІ обласного етапу .</a:t>
            </a:r>
          </a:p>
          <a:p>
            <a:pPr>
              <a:buNone/>
            </a:pPr>
            <a:r>
              <a:rPr lang="uk-UA" b="1" dirty="0" smtClean="0">
                <a:solidFill>
                  <a:srgbClr val="FF0000"/>
                </a:solidFill>
              </a:rPr>
              <a:t>               І місце в міському етапі </a:t>
            </a:r>
            <a:r>
              <a:rPr lang="uk-UA" b="1" dirty="0" smtClean="0">
                <a:solidFill>
                  <a:srgbClr val="7030A0"/>
                </a:solidFill>
              </a:rPr>
              <a:t>Всеукраїнського конкурсу – захисту науково – дослідницьких робіт учнів – членів МАН в секції «Журналістика» учениця 7- В класу </a:t>
            </a:r>
            <a:r>
              <a:rPr lang="uk-UA" b="1" dirty="0" smtClean="0">
                <a:solidFill>
                  <a:srgbClr val="FF0000"/>
                </a:solidFill>
              </a:rPr>
              <a:t>Чабан Вікторія, </a:t>
            </a:r>
            <a:r>
              <a:rPr lang="uk-UA" b="1" dirty="0" smtClean="0">
                <a:solidFill>
                  <a:srgbClr val="7030A0"/>
                </a:solidFill>
              </a:rPr>
              <a:t>диплом учасника ІІ обласного етапу .</a:t>
            </a:r>
          </a:p>
          <a:p>
            <a:pPr>
              <a:buNone/>
            </a:pPr>
            <a:r>
              <a:rPr lang="uk-UA" b="1" dirty="0" smtClean="0">
                <a:solidFill>
                  <a:srgbClr val="7030A0"/>
                </a:solidFill>
              </a:rPr>
              <a:t>               </a:t>
            </a:r>
            <a:r>
              <a:rPr lang="uk-UA" b="1" dirty="0" smtClean="0">
                <a:solidFill>
                  <a:srgbClr val="FF0000"/>
                </a:solidFill>
              </a:rPr>
              <a:t>Почесною грамотою відмічено екологічне дослідження </a:t>
            </a:r>
            <a:r>
              <a:rPr lang="uk-UA" b="1" dirty="0" smtClean="0">
                <a:solidFill>
                  <a:srgbClr val="7030A0"/>
                </a:solidFill>
              </a:rPr>
              <a:t>учениці 7 –Б класу </a:t>
            </a:r>
            <a:r>
              <a:rPr lang="uk-UA" b="1" dirty="0" err="1" smtClean="0">
                <a:solidFill>
                  <a:srgbClr val="7030A0"/>
                </a:solidFill>
              </a:rPr>
              <a:t>Фендик</a:t>
            </a:r>
            <a:r>
              <a:rPr lang="uk-UA" b="1" dirty="0" smtClean="0">
                <a:solidFill>
                  <a:srgbClr val="7030A0"/>
                </a:solidFill>
              </a:rPr>
              <a:t> Анни. </a:t>
            </a:r>
            <a:endParaRPr lang="ru-RU" b="1" dirty="0" smtClean="0">
              <a:solidFill>
                <a:srgbClr val="7030A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
            <a:ext cx="2249488" cy="1022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20950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686800" cy="1143000"/>
          </a:xfrm>
        </p:spPr>
        <p:txBody>
          <a:bodyPr>
            <a:normAutofit fontScale="90000"/>
          </a:bodyPr>
          <a:lstStyle/>
          <a:p>
            <a:r>
              <a:rPr lang="uk-UA" sz="2700" b="1" dirty="0" smtClean="0">
                <a:solidFill>
                  <a:srgbClr val="7030A0"/>
                </a:solidFill>
              </a:rPr>
              <a:t>                      Осередок обласної очно-дистанційної школи            «Інтелектуальний резерв Миколаївщини» </a:t>
            </a:r>
            <a:br>
              <a:rPr lang="uk-UA" sz="2700" b="1" dirty="0" smtClean="0">
                <a:solidFill>
                  <a:srgbClr val="7030A0"/>
                </a:solidFill>
              </a:rPr>
            </a:br>
            <a:r>
              <a:rPr lang="uk-UA" sz="2700" b="1" dirty="0" smtClean="0">
                <a:solidFill>
                  <a:srgbClr val="7030A0"/>
                </a:solidFill>
              </a:rPr>
              <a:t>( керівник Шевчук Л.М.)</a:t>
            </a:r>
            <a:endParaRPr lang="ru-RU" sz="2700" b="1" dirty="0">
              <a:solidFill>
                <a:srgbClr val="7030A0"/>
              </a:solidFill>
            </a:endParaRPr>
          </a:p>
        </p:txBody>
      </p:sp>
      <p:sp>
        <p:nvSpPr>
          <p:cNvPr id="3" name="Содержимое 2"/>
          <p:cNvSpPr>
            <a:spLocks noGrp="1"/>
          </p:cNvSpPr>
          <p:nvPr>
            <p:ph idx="1"/>
          </p:nvPr>
        </p:nvSpPr>
        <p:spPr>
          <a:xfrm>
            <a:off x="0" y="1600200"/>
            <a:ext cx="9144000" cy="5257800"/>
          </a:xfrm>
        </p:spPr>
        <p:txBody>
          <a:bodyPr>
            <a:normAutofit fontScale="92500" lnSpcReduction="10000"/>
          </a:bodyPr>
          <a:lstStyle/>
          <a:p>
            <a:pPr>
              <a:buNone/>
            </a:pPr>
            <a:r>
              <a:rPr lang="uk-UA" sz="2800" b="1" dirty="0" smtClean="0">
                <a:solidFill>
                  <a:srgbClr val="FF0000"/>
                </a:solidFill>
              </a:rPr>
              <a:t>Секції:</a:t>
            </a:r>
          </a:p>
          <a:p>
            <a:pPr>
              <a:buNone/>
            </a:pPr>
            <a:r>
              <a:rPr lang="uk-UA" sz="2800" b="1" dirty="0" smtClean="0">
                <a:solidFill>
                  <a:srgbClr val="7030A0"/>
                </a:solidFill>
              </a:rPr>
              <a:t> інформатики (Поліщук С.В.), </a:t>
            </a:r>
          </a:p>
          <a:p>
            <a:pPr>
              <a:buNone/>
            </a:pPr>
            <a:r>
              <a:rPr lang="uk-UA" sz="2800" b="1" dirty="0" smtClean="0">
                <a:solidFill>
                  <a:srgbClr val="7030A0"/>
                </a:solidFill>
              </a:rPr>
              <a:t>фізики (Шевчук Л.М.), </a:t>
            </a:r>
          </a:p>
          <a:p>
            <a:pPr>
              <a:buNone/>
            </a:pPr>
            <a:r>
              <a:rPr lang="uk-UA" sz="2800" b="1" dirty="0" smtClean="0">
                <a:solidFill>
                  <a:srgbClr val="7030A0"/>
                </a:solidFill>
              </a:rPr>
              <a:t>англійської мови (</a:t>
            </a:r>
            <a:r>
              <a:rPr lang="uk-UA" sz="2800" b="1" dirty="0" err="1" smtClean="0">
                <a:solidFill>
                  <a:srgbClr val="7030A0"/>
                </a:solidFill>
              </a:rPr>
              <a:t>Пелюх</a:t>
            </a:r>
            <a:r>
              <a:rPr lang="uk-UA" sz="2800" b="1" dirty="0" smtClean="0">
                <a:solidFill>
                  <a:srgbClr val="7030A0"/>
                </a:solidFill>
              </a:rPr>
              <a:t> Ю.Ю.), </a:t>
            </a:r>
          </a:p>
          <a:p>
            <a:pPr>
              <a:buNone/>
            </a:pPr>
            <a:r>
              <a:rPr lang="uk-UA" sz="2800" b="1" dirty="0" smtClean="0">
                <a:solidFill>
                  <a:srgbClr val="7030A0"/>
                </a:solidFill>
              </a:rPr>
              <a:t>математики (Єлізарова В.Г.), </a:t>
            </a:r>
          </a:p>
          <a:p>
            <a:pPr>
              <a:buNone/>
            </a:pPr>
            <a:r>
              <a:rPr lang="uk-UA" sz="2800" b="1" dirty="0" smtClean="0">
                <a:solidFill>
                  <a:srgbClr val="7030A0"/>
                </a:solidFill>
              </a:rPr>
              <a:t>російської мови (</a:t>
            </a:r>
            <a:r>
              <a:rPr lang="uk-UA" sz="2800" b="1" dirty="0" err="1" smtClean="0">
                <a:solidFill>
                  <a:srgbClr val="7030A0"/>
                </a:solidFill>
              </a:rPr>
              <a:t>Ярич</a:t>
            </a:r>
            <a:r>
              <a:rPr lang="uk-UA" sz="2800" b="1" dirty="0" smtClean="0">
                <a:solidFill>
                  <a:srgbClr val="7030A0"/>
                </a:solidFill>
              </a:rPr>
              <a:t> Л.О.). </a:t>
            </a:r>
          </a:p>
          <a:p>
            <a:pPr algn="just">
              <a:buNone/>
            </a:pPr>
            <a:r>
              <a:rPr lang="uk-UA" sz="2800" b="1" dirty="0" smtClean="0"/>
              <a:t>         </a:t>
            </a:r>
            <a:r>
              <a:rPr lang="uk-UA" sz="2800" b="1" dirty="0" smtClean="0">
                <a:solidFill>
                  <a:srgbClr val="FF0000"/>
                </a:solidFill>
              </a:rPr>
              <a:t>Учитель інформатики Поліщук С.В. та учитель фізики Шевчук Л.М. працюють у складі обласної очно-дистанційної школи «Інтелектуальний резерв Миколаївщини» у секціях «Фізика» та «Інформатика». Учні гімназії – </a:t>
            </a:r>
            <a:r>
              <a:rPr lang="uk-UA" sz="2800" b="1" dirty="0" err="1" smtClean="0">
                <a:solidFill>
                  <a:srgbClr val="FF0000"/>
                </a:solidFill>
              </a:rPr>
              <a:t>Тімошин</a:t>
            </a:r>
            <a:r>
              <a:rPr lang="uk-UA" sz="2800" b="1" dirty="0" smtClean="0">
                <a:solidFill>
                  <a:srgbClr val="FF0000"/>
                </a:solidFill>
              </a:rPr>
              <a:t> Денис та  Бикова Євгенія є учасниками обласної очно – дистанційної школи</a:t>
            </a:r>
            <a:endParaRPr lang="ru-RU" sz="2800" b="1" dirty="0" smtClean="0">
              <a:solidFill>
                <a:srgbClr val="FF000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
            <a:ext cx="2249488" cy="1022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8003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
            <a:ext cx="2249488" cy="1022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2" name="Picture 2" descr="http://gymnasium1.klasna.com/uploads/editor/4057/372145/sitepage_112/images/img_6380.jpg"/>
          <p:cNvPicPr>
            <a:picLocks noChangeAspect="1" noChangeArrowheads="1"/>
          </p:cNvPicPr>
          <p:nvPr/>
        </p:nvPicPr>
        <p:blipFill>
          <a:blip r:embed="rId3" cstate="print"/>
          <a:srcRect/>
          <a:stretch>
            <a:fillRect/>
          </a:stretch>
        </p:blipFill>
        <p:spPr bwMode="auto">
          <a:xfrm>
            <a:off x="4786314" y="0"/>
            <a:ext cx="4357686" cy="3429001"/>
          </a:xfrm>
          <a:prstGeom prst="rect">
            <a:avLst/>
          </a:prstGeom>
          <a:noFill/>
        </p:spPr>
      </p:pic>
      <p:pic>
        <p:nvPicPr>
          <p:cNvPr id="133124" name="Picture 4" descr="http://gymnasium1.klasna.com/uploads/editor/4057/372145/sitepage_111/images/img_6381.jpg"/>
          <p:cNvPicPr>
            <a:picLocks noChangeAspect="1" noChangeArrowheads="1"/>
          </p:cNvPicPr>
          <p:nvPr/>
        </p:nvPicPr>
        <p:blipFill>
          <a:blip r:embed="rId4" cstate="print"/>
          <a:srcRect/>
          <a:stretch>
            <a:fillRect/>
          </a:stretch>
        </p:blipFill>
        <p:spPr bwMode="auto">
          <a:xfrm>
            <a:off x="0" y="3428999"/>
            <a:ext cx="4714876" cy="3429001"/>
          </a:xfrm>
          <a:prstGeom prst="rect">
            <a:avLst/>
          </a:prstGeom>
          <a:noFill/>
        </p:spPr>
      </p:pic>
      <p:pic>
        <p:nvPicPr>
          <p:cNvPr id="133126" name="Picture 6" descr="http://gymnasium1.klasna.com/uploads/editor/4057/372145/sitepage_109/images/img_6384.jpg"/>
          <p:cNvPicPr>
            <a:picLocks noChangeAspect="1" noChangeArrowheads="1"/>
          </p:cNvPicPr>
          <p:nvPr/>
        </p:nvPicPr>
        <p:blipFill>
          <a:blip r:embed="rId5" cstate="print"/>
          <a:srcRect/>
          <a:stretch>
            <a:fillRect/>
          </a:stretch>
        </p:blipFill>
        <p:spPr bwMode="auto">
          <a:xfrm>
            <a:off x="4714876" y="3428999"/>
            <a:ext cx="4429124" cy="3429001"/>
          </a:xfrm>
          <a:prstGeom prst="rect">
            <a:avLst/>
          </a:prstGeom>
          <a:noFill/>
        </p:spPr>
      </p:pic>
      <p:pic>
        <p:nvPicPr>
          <p:cNvPr id="133127" name="Picture 7" descr="D:\учительска\мои док\потрібні фото\Бикова всеукраинская олимпиада\P1210805.JPG"/>
          <p:cNvPicPr>
            <a:picLocks noGrp="1" noChangeAspect="1" noChangeArrowheads="1"/>
          </p:cNvPicPr>
          <p:nvPr>
            <p:ph idx="1"/>
          </p:nvPr>
        </p:nvPicPr>
        <p:blipFill>
          <a:blip r:embed="rId6" cstate="print"/>
          <a:srcRect/>
          <a:stretch>
            <a:fillRect/>
          </a:stretch>
        </p:blipFill>
        <p:spPr bwMode="auto">
          <a:xfrm rot="21034040">
            <a:off x="286956" y="943648"/>
            <a:ext cx="4246335" cy="2714644"/>
          </a:xfrm>
          <a:prstGeom prst="rect">
            <a:avLst/>
          </a:prstGeom>
          <a:noFill/>
        </p:spPr>
      </p:pic>
    </p:spTree>
    <p:extLst>
      <p:ext uri="{BB962C8B-B14F-4D97-AF65-F5344CB8AC3E}">
        <p14:creationId xmlns:p14="http://schemas.microsoft.com/office/powerpoint/2010/main" xmlns="" val="42846059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686800" cy="1143000"/>
          </a:xfrm>
        </p:spPr>
        <p:txBody>
          <a:bodyPr>
            <a:noAutofit/>
          </a:bodyPr>
          <a:lstStyle/>
          <a:p>
            <a:r>
              <a:rPr lang="uk-UA" sz="3200" b="1" dirty="0" smtClean="0">
                <a:solidFill>
                  <a:srgbClr val="7030A0"/>
                </a:solidFill>
              </a:rPr>
              <a:t>Участь закладу у проектах міського, регіонального, </a:t>
            </a:r>
            <a:br>
              <a:rPr lang="uk-UA" sz="3200" b="1" dirty="0" smtClean="0">
                <a:solidFill>
                  <a:srgbClr val="7030A0"/>
                </a:solidFill>
              </a:rPr>
            </a:br>
            <a:r>
              <a:rPr lang="uk-UA" sz="3200" b="1" dirty="0" smtClean="0">
                <a:solidFill>
                  <a:srgbClr val="7030A0"/>
                </a:solidFill>
              </a:rPr>
              <a:t>Всеукраїнського та міжнародного рівнів</a:t>
            </a:r>
            <a:endParaRPr lang="ru-RU" sz="3200" dirty="0">
              <a:solidFill>
                <a:srgbClr val="7030A0"/>
              </a:solidFill>
            </a:endParaRPr>
          </a:p>
        </p:txBody>
      </p:sp>
      <p:sp>
        <p:nvSpPr>
          <p:cNvPr id="3" name="Содержимое 2"/>
          <p:cNvSpPr>
            <a:spLocks noGrp="1"/>
          </p:cNvSpPr>
          <p:nvPr>
            <p:ph idx="1"/>
          </p:nvPr>
        </p:nvSpPr>
        <p:spPr>
          <a:xfrm>
            <a:off x="0" y="1600200"/>
            <a:ext cx="9144000" cy="5257800"/>
          </a:xfrm>
        </p:spPr>
        <p:txBody>
          <a:bodyPr>
            <a:normAutofit fontScale="85000" lnSpcReduction="10000"/>
          </a:bodyPr>
          <a:lstStyle/>
          <a:p>
            <a:pPr>
              <a:buNone/>
            </a:pPr>
            <a:r>
              <a:rPr lang="uk-UA" dirty="0" smtClean="0"/>
              <a:t>Разом з учителем світової літератури Ткачук О.Є. учениці Шевчук Софія та Шевчук Олександра стали переможцями </a:t>
            </a:r>
            <a:r>
              <a:rPr lang="uk-UA" dirty="0" smtClean="0">
                <a:solidFill>
                  <a:srgbClr val="FF0000"/>
                </a:solidFill>
              </a:rPr>
              <a:t>міжрегіонального проекту «Велоспорт – чиста екологія» </a:t>
            </a:r>
            <a:r>
              <a:rPr lang="uk-UA" dirty="0" smtClean="0"/>
              <a:t>та встановили на території закладу </a:t>
            </a:r>
            <a:r>
              <a:rPr lang="uk-UA" dirty="0" err="1" smtClean="0"/>
              <a:t>велопарковку</a:t>
            </a:r>
            <a:r>
              <a:rPr lang="uk-UA" dirty="0" smtClean="0"/>
              <a:t>. </a:t>
            </a:r>
          </a:p>
          <a:p>
            <a:pPr>
              <a:buNone/>
            </a:pPr>
            <a:r>
              <a:rPr lang="uk-UA" dirty="0" smtClean="0"/>
              <a:t>Учні старших класів разом з учителем фізичної культури </a:t>
            </a:r>
            <a:r>
              <a:rPr lang="uk-UA" dirty="0" err="1" smtClean="0"/>
              <a:t>Ветушко</a:t>
            </a:r>
            <a:r>
              <a:rPr lang="uk-UA" dirty="0" smtClean="0"/>
              <a:t> О.П. стали переможцями </a:t>
            </a:r>
            <a:r>
              <a:rPr lang="ru-RU" dirty="0" err="1" smtClean="0">
                <a:solidFill>
                  <a:srgbClr val="FF0000"/>
                </a:solidFill>
              </a:rPr>
              <a:t>міжрегіональн</a:t>
            </a:r>
            <a:r>
              <a:rPr lang="uk-UA" dirty="0" err="1" smtClean="0">
                <a:solidFill>
                  <a:srgbClr val="FF0000"/>
                </a:solidFill>
              </a:rPr>
              <a:t>ого</a:t>
            </a:r>
            <a:r>
              <a:rPr lang="ru-RU" dirty="0" smtClean="0">
                <a:solidFill>
                  <a:srgbClr val="FF0000"/>
                </a:solidFill>
              </a:rPr>
              <a:t>  проекту «</a:t>
            </a:r>
            <a:r>
              <a:rPr lang="ru-RU" dirty="0" err="1" smtClean="0">
                <a:solidFill>
                  <a:srgbClr val="FF0000"/>
                </a:solidFill>
              </a:rPr>
              <a:t>Молоді</a:t>
            </a:r>
            <a:r>
              <a:rPr lang="ru-RU" dirty="0" smtClean="0">
                <a:solidFill>
                  <a:srgbClr val="FF0000"/>
                </a:solidFill>
              </a:rPr>
              <a:t> </a:t>
            </a:r>
            <a:r>
              <a:rPr lang="ru-RU" dirty="0" err="1" smtClean="0">
                <a:solidFill>
                  <a:srgbClr val="FF0000"/>
                </a:solidFill>
              </a:rPr>
              <a:t>футбольні</a:t>
            </a:r>
            <a:r>
              <a:rPr lang="ru-RU" dirty="0" smtClean="0">
                <a:solidFill>
                  <a:srgbClr val="FF0000"/>
                </a:solidFill>
              </a:rPr>
              <a:t> </a:t>
            </a:r>
            <a:r>
              <a:rPr lang="ru-RU" dirty="0" err="1" smtClean="0">
                <a:solidFill>
                  <a:srgbClr val="FF0000"/>
                </a:solidFill>
              </a:rPr>
              <a:t>волонтери</a:t>
            </a:r>
            <a:r>
              <a:rPr lang="ru-RU" dirty="0" smtClean="0">
                <a:solidFill>
                  <a:srgbClr val="FF0000"/>
                </a:solidFill>
              </a:rPr>
              <a:t> : Спорт </a:t>
            </a:r>
            <a:r>
              <a:rPr lang="ru-RU" dirty="0" err="1" smtClean="0">
                <a:solidFill>
                  <a:srgbClr val="FF0000"/>
                </a:solidFill>
              </a:rPr>
              <a:t>і</a:t>
            </a:r>
            <a:r>
              <a:rPr lang="ru-RU" dirty="0" smtClean="0">
                <a:solidFill>
                  <a:srgbClr val="FF0000"/>
                </a:solidFill>
              </a:rPr>
              <a:t> </a:t>
            </a:r>
            <a:r>
              <a:rPr lang="ru-RU" dirty="0" err="1" smtClean="0">
                <a:solidFill>
                  <a:srgbClr val="FF0000"/>
                </a:solidFill>
              </a:rPr>
              <a:t>волонтерство</a:t>
            </a:r>
            <a:r>
              <a:rPr lang="ru-RU" dirty="0" smtClean="0">
                <a:solidFill>
                  <a:srgbClr val="FF0000"/>
                </a:solidFill>
              </a:rPr>
              <a:t> для </a:t>
            </a:r>
            <a:r>
              <a:rPr lang="ru-RU" dirty="0" err="1" smtClean="0">
                <a:solidFill>
                  <a:srgbClr val="FF0000"/>
                </a:solidFill>
              </a:rPr>
              <a:t>цілей</a:t>
            </a:r>
            <a:r>
              <a:rPr lang="ru-RU" dirty="0" smtClean="0">
                <a:solidFill>
                  <a:srgbClr val="FF0000"/>
                </a:solidFill>
              </a:rPr>
              <a:t> </a:t>
            </a:r>
            <a:r>
              <a:rPr lang="ru-RU" dirty="0" err="1" smtClean="0">
                <a:solidFill>
                  <a:srgbClr val="FF0000"/>
                </a:solidFill>
              </a:rPr>
              <a:t>розвитку</a:t>
            </a:r>
            <a:r>
              <a:rPr lang="ru-RU" dirty="0" smtClean="0">
                <a:solidFill>
                  <a:srgbClr val="FF0000"/>
                </a:solidFill>
              </a:rPr>
              <a:t> </a:t>
            </a:r>
            <a:r>
              <a:rPr lang="ru-RU" dirty="0" err="1" smtClean="0">
                <a:solidFill>
                  <a:srgbClr val="FF0000"/>
                </a:solidFill>
              </a:rPr>
              <a:t>тисячоліття</a:t>
            </a:r>
            <a:r>
              <a:rPr lang="ru-RU" dirty="0" smtClean="0">
                <a:solidFill>
                  <a:srgbClr val="FF0000"/>
                </a:solidFill>
              </a:rPr>
              <a:t>»</a:t>
            </a:r>
            <a:r>
              <a:rPr lang="uk-UA" dirty="0" smtClean="0">
                <a:solidFill>
                  <a:srgbClr val="FF0000"/>
                </a:solidFill>
              </a:rPr>
              <a:t> у конкурсі «Чесна гра у нашій школі»</a:t>
            </a:r>
            <a:r>
              <a:rPr lang="uk-UA" dirty="0" smtClean="0"/>
              <a:t> й отримали комплект спортивної форми та спортивного інвентарю. </a:t>
            </a:r>
          </a:p>
          <a:p>
            <a:pPr>
              <a:buNone/>
            </a:pPr>
            <a:r>
              <a:rPr lang="uk-UA" dirty="0" smtClean="0"/>
              <a:t>Учень 6-А класу Черкас Костянтин під керівництвом свого наставника </a:t>
            </a:r>
            <a:r>
              <a:rPr lang="uk-UA" dirty="0" err="1" smtClean="0"/>
              <a:t>Янкул</a:t>
            </a:r>
            <a:r>
              <a:rPr lang="uk-UA" dirty="0" smtClean="0"/>
              <a:t> Л.В. був учасником </a:t>
            </a:r>
            <a:r>
              <a:rPr lang="uk-UA" dirty="0" smtClean="0">
                <a:solidFill>
                  <a:srgbClr val="FF0000"/>
                </a:solidFill>
              </a:rPr>
              <a:t>міжнародного вокального проекту «Хочу до </a:t>
            </a:r>
            <a:r>
              <a:rPr lang="uk-UA" dirty="0" err="1" smtClean="0">
                <a:solidFill>
                  <a:srgbClr val="FF0000"/>
                </a:solidFill>
              </a:rPr>
              <a:t>Меладзе</a:t>
            </a:r>
            <a:r>
              <a:rPr lang="uk-UA" dirty="0" smtClean="0">
                <a:solidFill>
                  <a:srgbClr val="FF0000"/>
                </a:solidFill>
              </a:rPr>
              <a:t>».</a:t>
            </a:r>
            <a:endParaRPr lang="ru-RU" dirty="0" smtClean="0">
              <a:solidFill>
                <a:srgbClr val="FF0000"/>
              </a:solidFill>
            </a:endParaRPr>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75416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Схема 3"/>
          <p:cNvGraphicFramePr/>
          <p:nvPr>
            <p:extLst>
              <p:ext uri="{D42A27DB-BD31-4B8C-83A1-F6EECF244321}">
                <p14:modId xmlns:p14="http://schemas.microsoft.com/office/powerpoint/2010/main" xmlns="" val="2018115286"/>
              </p:ext>
            </p:extLst>
          </p:nvPr>
        </p:nvGraphicFramePr>
        <p:xfrm>
          <a:off x="539552" y="620688"/>
          <a:ext cx="7849010" cy="588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1124744" y="750447"/>
            <a:ext cx="7197804" cy="63094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uk-UA" sz="3500" b="1" dirty="0">
                <a:ln w="11430"/>
                <a:solidFill>
                  <a:srgbClr val="C00000"/>
                </a:solidFill>
                <a:effectLst>
                  <a:outerShdw blurRad="50800" dist="39000" dir="5460000" algn="tl">
                    <a:srgbClr val="000000">
                      <a:alpha val="38000"/>
                    </a:srgbClr>
                  </a:outerShdw>
                </a:effectLst>
                <a:latin typeface="+mn-lt"/>
                <a:cs typeface="Arial" pitchFamily="34" charset="0"/>
              </a:rPr>
              <a:t>Основні напрямки роботи закладу</a:t>
            </a:r>
            <a:endParaRPr lang="ru-RU" sz="3500" b="1" dirty="0">
              <a:ln w="11430"/>
              <a:solidFill>
                <a:srgbClr val="C00000"/>
              </a:solidFill>
              <a:effectLst>
                <a:outerShdw blurRad="50800" dist="39000" dir="5460000" algn="tl">
                  <a:srgbClr val="000000">
                    <a:alpha val="38000"/>
                  </a:srgbClr>
                </a:outerShdw>
              </a:effectLst>
              <a:latin typeface="+mn-lt"/>
              <a:cs typeface="Arial" pitchFamily="34" charset="0"/>
            </a:endParaRPr>
          </a:p>
        </p:txBody>
      </p:sp>
    </p:spTree>
    <p:extLst>
      <p:ext uri="{BB962C8B-B14F-4D97-AF65-F5344CB8AC3E}">
        <p14:creationId xmlns:p14="http://schemas.microsoft.com/office/powerpoint/2010/main" xmlns="" val="18361194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D:\учительска\мои док\Велопроектр\P1210734.JPG"/>
          <p:cNvPicPr>
            <a:picLocks noChangeAspect="1" noChangeArrowheads="1"/>
          </p:cNvPicPr>
          <p:nvPr/>
        </p:nvPicPr>
        <p:blipFill>
          <a:blip r:embed="rId2" cstate="print"/>
          <a:srcRect/>
          <a:stretch>
            <a:fillRect/>
          </a:stretch>
        </p:blipFill>
        <p:spPr bwMode="auto">
          <a:xfrm>
            <a:off x="4214778" y="0"/>
            <a:ext cx="4929222" cy="3071810"/>
          </a:xfrm>
          <a:prstGeom prst="rect">
            <a:avLst/>
          </a:prstGeom>
          <a:noFill/>
        </p:spPr>
      </p:pic>
      <p:pic>
        <p:nvPicPr>
          <p:cNvPr id="5" name="Picture 3" descr="D:\1\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Picture 3" descr="D:\учительска\мои док\потрібні фото\футб\IMG_7359.jpg"/>
          <p:cNvPicPr>
            <a:picLocks noGrp="1" noChangeAspect="1" noChangeArrowheads="1"/>
          </p:cNvPicPr>
          <p:nvPr>
            <p:ph idx="1"/>
          </p:nvPr>
        </p:nvPicPr>
        <p:blipFill>
          <a:blip r:embed="rId4" cstate="print"/>
          <a:srcRect/>
          <a:stretch>
            <a:fillRect/>
          </a:stretch>
        </p:blipFill>
        <p:spPr bwMode="auto">
          <a:xfrm>
            <a:off x="0" y="1643050"/>
            <a:ext cx="4214810" cy="5214950"/>
          </a:xfrm>
          <a:prstGeom prst="rect">
            <a:avLst/>
          </a:prstGeom>
          <a:noFill/>
        </p:spPr>
      </p:pic>
      <p:pic>
        <p:nvPicPr>
          <p:cNvPr id="138244" name="Picture 4" descr="D:\учительска\мои док\потрібні фото\ФОТО Чесна гра на конкурс\5 кл\IMG_1884.JPG"/>
          <p:cNvPicPr>
            <a:picLocks noChangeAspect="1" noChangeArrowheads="1"/>
          </p:cNvPicPr>
          <p:nvPr/>
        </p:nvPicPr>
        <p:blipFill>
          <a:blip r:embed="rId5" cstate="print"/>
          <a:srcRect/>
          <a:stretch>
            <a:fillRect/>
          </a:stretch>
        </p:blipFill>
        <p:spPr bwMode="auto">
          <a:xfrm>
            <a:off x="4214810" y="3071810"/>
            <a:ext cx="4929190" cy="3786190"/>
          </a:xfrm>
          <a:prstGeom prst="rect">
            <a:avLst/>
          </a:prstGeom>
          <a:noFill/>
        </p:spPr>
      </p:pic>
      <p:pic>
        <p:nvPicPr>
          <p:cNvPr id="138248" name="Picture 8" descr="https://pp.vk.me/c623221/v623221529/13e5f/o0O2X8XJrB4.jpg"/>
          <p:cNvPicPr>
            <a:picLocks noChangeAspect="1" noChangeArrowheads="1"/>
          </p:cNvPicPr>
          <p:nvPr/>
        </p:nvPicPr>
        <p:blipFill>
          <a:blip r:embed="rId6" cstate="print"/>
          <a:srcRect/>
          <a:stretch>
            <a:fillRect/>
          </a:stretch>
        </p:blipFill>
        <p:spPr bwMode="auto">
          <a:xfrm>
            <a:off x="0" y="1142984"/>
            <a:ext cx="4214810" cy="2609841"/>
          </a:xfrm>
          <a:prstGeom prst="rect">
            <a:avLst/>
          </a:prstGeom>
          <a:noFill/>
        </p:spPr>
      </p:pic>
    </p:spTree>
    <p:extLst>
      <p:ext uri="{BB962C8B-B14F-4D97-AF65-F5344CB8AC3E}">
        <p14:creationId xmlns:p14="http://schemas.microsoft.com/office/powerpoint/2010/main" xmlns="" val="21443864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Autofit/>
          </a:bodyPr>
          <a:lstStyle/>
          <a:p>
            <a:r>
              <a:rPr lang="uk-UA" sz="3600" b="1" dirty="0" smtClean="0">
                <a:solidFill>
                  <a:srgbClr val="7030A0"/>
                </a:solidFill>
              </a:rPr>
              <a:t>Забезпечення виконання </a:t>
            </a:r>
            <a:br>
              <a:rPr lang="uk-UA" sz="3600" b="1" dirty="0" smtClean="0">
                <a:solidFill>
                  <a:srgbClr val="7030A0"/>
                </a:solidFill>
              </a:rPr>
            </a:br>
            <a:r>
              <a:rPr lang="uk-UA" sz="3600" b="1" dirty="0" smtClean="0">
                <a:solidFill>
                  <a:srgbClr val="7030A0"/>
                </a:solidFill>
              </a:rPr>
              <a:t>навчальних планів та програм</a:t>
            </a:r>
            <a:r>
              <a:rPr lang="uk-UA" b="1" dirty="0" smtClean="0"/>
              <a:t/>
            </a:r>
            <a:br>
              <a:rPr lang="uk-UA" b="1" dirty="0" smtClean="0"/>
            </a:br>
            <a:r>
              <a:rPr lang="uk-UA" sz="2400" b="1" dirty="0" smtClean="0"/>
              <a:t> Згідно з річним планом роботи закладу проводилося вивчення </a:t>
            </a:r>
            <a:r>
              <a:rPr lang="uk-UA" sz="2400" b="1" dirty="0" smtClean="0">
                <a:solidFill>
                  <a:srgbClr val="FF0000"/>
                </a:solidFill>
              </a:rPr>
              <a:t>стану викладання навчальних предметів, зокрема,</a:t>
            </a:r>
            <a:r>
              <a:rPr lang="uk-UA" sz="2000" b="1" dirty="0" smtClean="0"/>
              <a:t/>
            </a:r>
            <a:br>
              <a:rPr lang="uk-UA" sz="2000" b="1" dirty="0" smtClean="0"/>
            </a:br>
            <a:r>
              <a:rPr lang="uk-UA" sz="2400" b="1" dirty="0" smtClean="0">
                <a:solidFill>
                  <a:srgbClr val="7030A0"/>
                </a:solidFill>
              </a:rPr>
              <a:t> з правознавства у 5-А, 6-Б класах,</a:t>
            </a:r>
            <a:br>
              <a:rPr lang="uk-UA" sz="2400" b="1" dirty="0" smtClean="0">
                <a:solidFill>
                  <a:srgbClr val="7030A0"/>
                </a:solidFill>
              </a:rPr>
            </a:br>
            <a:r>
              <a:rPr lang="uk-UA" sz="2400" b="1" dirty="0" smtClean="0">
                <a:solidFill>
                  <a:srgbClr val="7030A0"/>
                </a:solidFill>
              </a:rPr>
              <a:t> української літератури в 5-х класах,</a:t>
            </a:r>
            <a:br>
              <a:rPr lang="uk-UA" sz="2400" b="1" dirty="0" smtClean="0">
                <a:solidFill>
                  <a:srgbClr val="7030A0"/>
                </a:solidFill>
              </a:rPr>
            </a:br>
            <a:r>
              <a:rPr lang="uk-UA" sz="2400" b="1" dirty="0" smtClean="0">
                <a:solidFill>
                  <a:srgbClr val="7030A0"/>
                </a:solidFill>
              </a:rPr>
              <a:t> української мови у 5-7 класах,</a:t>
            </a:r>
            <a:br>
              <a:rPr lang="uk-UA" sz="2400" b="1" dirty="0" smtClean="0">
                <a:solidFill>
                  <a:srgbClr val="7030A0"/>
                </a:solidFill>
              </a:rPr>
            </a:br>
            <a:r>
              <a:rPr lang="uk-UA" sz="2400" b="1" dirty="0" smtClean="0">
                <a:solidFill>
                  <a:srgbClr val="7030A0"/>
                </a:solidFill>
              </a:rPr>
              <a:t> англійської мови у 6-А класі, </a:t>
            </a:r>
            <a:br>
              <a:rPr lang="uk-UA" sz="2400" b="1" dirty="0" smtClean="0">
                <a:solidFill>
                  <a:srgbClr val="7030A0"/>
                </a:solidFill>
              </a:rPr>
            </a:br>
            <a:r>
              <a:rPr lang="uk-UA" sz="2400" b="1" dirty="0" smtClean="0">
                <a:solidFill>
                  <a:srgbClr val="7030A0"/>
                </a:solidFill>
              </a:rPr>
              <a:t>всесвітньої історії у 6-х класах,</a:t>
            </a:r>
            <a:br>
              <a:rPr lang="uk-UA" sz="2400" b="1" dirty="0" smtClean="0">
                <a:solidFill>
                  <a:srgbClr val="7030A0"/>
                </a:solidFill>
              </a:rPr>
            </a:br>
            <a:r>
              <a:rPr lang="uk-UA" sz="2400" b="1" dirty="0" smtClean="0">
                <a:solidFill>
                  <a:srgbClr val="7030A0"/>
                </a:solidFill>
              </a:rPr>
              <a:t> фізичної культури у 1-х класах, </a:t>
            </a:r>
            <a:br>
              <a:rPr lang="uk-UA" sz="2400" b="1" dirty="0" smtClean="0">
                <a:solidFill>
                  <a:srgbClr val="7030A0"/>
                </a:solidFill>
              </a:rPr>
            </a:br>
            <a:r>
              <a:rPr lang="uk-UA" sz="2400" b="1" dirty="0" smtClean="0">
                <a:solidFill>
                  <a:srgbClr val="7030A0"/>
                </a:solidFill>
              </a:rPr>
              <a:t>трудового навчання у 4-х класах, </a:t>
            </a:r>
            <a:br>
              <a:rPr lang="uk-UA" sz="2400" b="1" dirty="0" smtClean="0">
                <a:solidFill>
                  <a:srgbClr val="7030A0"/>
                </a:solidFill>
              </a:rPr>
            </a:br>
            <a:r>
              <a:rPr lang="uk-UA" sz="2400" b="1" dirty="0" smtClean="0">
                <a:solidFill>
                  <a:srgbClr val="FF0000"/>
                </a:solidFill>
              </a:rPr>
              <a:t>вивчалися питання виконання навчальних програм </a:t>
            </a:r>
            <a:r>
              <a:rPr lang="uk-UA" sz="2400" b="1" dirty="0" smtClean="0">
                <a:solidFill>
                  <a:srgbClr val="7030A0"/>
                </a:solidFill>
              </a:rPr>
              <a:t/>
            </a:r>
            <a:br>
              <a:rPr lang="uk-UA" sz="2400" b="1" dirty="0" smtClean="0">
                <a:solidFill>
                  <a:srgbClr val="7030A0"/>
                </a:solidFill>
              </a:rPr>
            </a:br>
            <a:r>
              <a:rPr lang="uk-UA" sz="2400" b="1" dirty="0" smtClean="0">
                <a:solidFill>
                  <a:srgbClr val="7030A0"/>
                </a:solidFill>
              </a:rPr>
              <a:t>з математики у 5-х класах, </a:t>
            </a:r>
            <a:br>
              <a:rPr lang="uk-UA" sz="2400" b="1" dirty="0" smtClean="0">
                <a:solidFill>
                  <a:srgbClr val="7030A0"/>
                </a:solidFill>
              </a:rPr>
            </a:br>
            <a:r>
              <a:rPr lang="uk-UA" sz="2400" b="1" dirty="0" smtClean="0">
                <a:solidFill>
                  <a:srgbClr val="7030A0"/>
                </a:solidFill>
              </a:rPr>
              <a:t>з музичного мистецтва у 1-4 класах,</a:t>
            </a:r>
            <a:br>
              <a:rPr lang="uk-UA" sz="2400" b="1" dirty="0" smtClean="0">
                <a:solidFill>
                  <a:srgbClr val="7030A0"/>
                </a:solidFill>
              </a:rPr>
            </a:br>
            <a:r>
              <a:rPr lang="uk-UA" sz="2400" b="1" dirty="0" smtClean="0">
                <a:solidFill>
                  <a:srgbClr val="7030A0"/>
                </a:solidFill>
              </a:rPr>
              <a:t> астрономії, </a:t>
            </a:r>
            <a:br>
              <a:rPr lang="uk-UA" sz="2400" b="1" dirty="0" smtClean="0">
                <a:solidFill>
                  <a:srgbClr val="7030A0"/>
                </a:solidFill>
              </a:rPr>
            </a:br>
            <a:r>
              <a:rPr lang="uk-UA" sz="2400" b="1" dirty="0" smtClean="0">
                <a:solidFill>
                  <a:srgbClr val="7030A0"/>
                </a:solidFill>
              </a:rPr>
              <a:t>основ християнської етики. </a:t>
            </a:r>
            <a:r>
              <a:rPr lang="ru-RU" sz="2000" b="1" dirty="0" smtClean="0"/>
              <a:t/>
            </a:r>
            <a:br>
              <a:rPr lang="ru-RU" sz="2000" b="1" dirty="0" smtClean="0"/>
            </a:br>
            <a:endParaRPr lang="ru-RU" sz="2000" b="1"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191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fontScale="62500" lnSpcReduction="20000"/>
          </a:bodyPr>
          <a:lstStyle/>
          <a:p>
            <a:pPr>
              <a:buNone/>
            </a:pPr>
            <a:r>
              <a:rPr lang="uk-UA" b="1" dirty="0" smtClean="0"/>
              <a:t>                                        </a:t>
            </a:r>
            <a:r>
              <a:rPr lang="uk-UA" sz="4000" b="1" dirty="0" smtClean="0">
                <a:solidFill>
                  <a:srgbClr val="7030A0"/>
                </a:solidFill>
              </a:rPr>
              <a:t>Перевірялися учнівські робочі зошити </a:t>
            </a:r>
          </a:p>
          <a:p>
            <a:pPr>
              <a:buNone/>
            </a:pPr>
            <a:r>
              <a:rPr lang="uk-UA" sz="4000" b="1" dirty="0" smtClean="0">
                <a:solidFill>
                  <a:srgbClr val="7030A0"/>
                </a:solidFill>
              </a:rPr>
              <a:t>                                   та зошити для  контрольних робіт</a:t>
            </a:r>
            <a:r>
              <a:rPr lang="uk-UA" sz="4000" dirty="0" smtClean="0">
                <a:solidFill>
                  <a:srgbClr val="7030A0"/>
                </a:solidFill>
              </a:rPr>
              <a:t> </a:t>
            </a:r>
          </a:p>
          <a:p>
            <a:r>
              <a:rPr lang="uk-UA" sz="3400" b="1" dirty="0" smtClean="0">
                <a:solidFill>
                  <a:srgbClr val="FF0000"/>
                </a:solidFill>
              </a:rPr>
              <a:t>з української мови у 3 –х класах, </a:t>
            </a:r>
          </a:p>
          <a:p>
            <a:r>
              <a:rPr lang="uk-UA" sz="3400" b="1" dirty="0" smtClean="0">
                <a:solidFill>
                  <a:srgbClr val="FF0000"/>
                </a:solidFill>
              </a:rPr>
              <a:t>німецької мови у 1-х класах, </a:t>
            </a:r>
          </a:p>
          <a:p>
            <a:r>
              <a:rPr lang="uk-UA" sz="3400" b="1" dirty="0" smtClean="0">
                <a:solidFill>
                  <a:srgbClr val="FF0000"/>
                </a:solidFill>
              </a:rPr>
              <a:t>лабораторних робіт з фізики у 3-7 класах.</a:t>
            </a:r>
            <a:endParaRPr lang="ru-RU" dirty="0" smtClean="0"/>
          </a:p>
          <a:p>
            <a:pPr>
              <a:buNone/>
            </a:pPr>
            <a:r>
              <a:rPr lang="uk-UA" sz="4000" b="1" dirty="0" smtClean="0">
                <a:solidFill>
                  <a:srgbClr val="7030A0"/>
                </a:solidFill>
              </a:rPr>
              <a:t>Проводилися зрізові контрольні роботи</a:t>
            </a:r>
            <a:r>
              <a:rPr lang="uk-UA" sz="4000" dirty="0" smtClean="0">
                <a:solidFill>
                  <a:srgbClr val="7030A0"/>
                </a:solidFill>
              </a:rPr>
              <a:t> </a:t>
            </a:r>
          </a:p>
          <a:p>
            <a:pPr>
              <a:buNone/>
            </a:pPr>
            <a:r>
              <a:rPr lang="uk-UA" sz="4000" b="1" dirty="0" smtClean="0">
                <a:solidFill>
                  <a:srgbClr val="FF0000"/>
                </a:solidFill>
              </a:rPr>
              <a:t>з української мови та математики у 1-А класі, </a:t>
            </a:r>
          </a:p>
          <a:p>
            <a:pPr>
              <a:buNone/>
            </a:pPr>
            <a:r>
              <a:rPr lang="uk-UA" sz="4000" b="1" dirty="0" smtClean="0">
                <a:solidFill>
                  <a:srgbClr val="FF0000"/>
                </a:solidFill>
              </a:rPr>
              <a:t>з профільних предметів у профільних класах та класах з поглибленим вивченням предметів.</a:t>
            </a:r>
          </a:p>
          <a:p>
            <a:pPr>
              <a:buNone/>
            </a:pPr>
            <a:r>
              <a:rPr lang="uk-UA" sz="4000" b="1" dirty="0" smtClean="0">
                <a:solidFill>
                  <a:srgbClr val="7030A0"/>
                </a:solidFill>
              </a:rPr>
              <a:t>Відвідувалися уроки під час вивчення питання адаптації учнів   1-х класів. </a:t>
            </a:r>
          </a:p>
          <a:p>
            <a:pPr>
              <a:buNone/>
            </a:pPr>
            <a:r>
              <a:rPr lang="uk-UA" sz="4000" b="1" dirty="0" smtClean="0">
                <a:solidFill>
                  <a:srgbClr val="7030A0"/>
                </a:solidFill>
              </a:rPr>
              <a:t>Про що видані відповідні накази та підготовлені довідки. </a:t>
            </a:r>
          </a:p>
          <a:p>
            <a:pPr>
              <a:buNone/>
            </a:pPr>
            <a:r>
              <a:rPr lang="uk-UA" sz="4000" b="1" dirty="0" smtClean="0">
                <a:solidFill>
                  <a:srgbClr val="7030A0"/>
                </a:solidFill>
              </a:rPr>
              <a:t>Результати перевірок розглядалися на оперативних нарадах, </a:t>
            </a:r>
            <a:r>
              <a:rPr lang="uk-UA" sz="4000" b="1" dirty="0" err="1" smtClean="0">
                <a:solidFill>
                  <a:srgbClr val="7030A0"/>
                </a:solidFill>
              </a:rPr>
              <a:t>нарадах</a:t>
            </a:r>
            <a:r>
              <a:rPr lang="uk-UA" sz="4000" b="1" dirty="0" smtClean="0">
                <a:solidFill>
                  <a:srgbClr val="7030A0"/>
                </a:solidFill>
              </a:rPr>
              <a:t> при директорові, засіданнях предметних методичних комісій. </a:t>
            </a:r>
          </a:p>
          <a:p>
            <a:pPr>
              <a:buNone/>
            </a:pPr>
            <a:r>
              <a:rPr lang="uk-UA" sz="4000" b="1" dirty="0" smtClean="0">
                <a:solidFill>
                  <a:srgbClr val="7030A0"/>
                </a:solidFill>
              </a:rPr>
              <a:t>Проводилися індивідуальні консультації та методичні навчання для окремих вчителів, робота яких вивчалася в ході внутрішньо гімназійного контролю.</a:t>
            </a:r>
            <a:endParaRPr lang="ru-RU" sz="4000" b="1" dirty="0" smtClean="0">
              <a:solidFill>
                <a:srgbClr val="7030A0"/>
              </a:solidFill>
            </a:endParaRPr>
          </a:p>
          <a:p>
            <a:pPr>
              <a:buNone/>
            </a:pPr>
            <a:endParaRPr lang="ru-RU" dirty="0" smtClean="0"/>
          </a:p>
          <a:p>
            <a:endParaRPr lang="ru-RU" dirty="0"/>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132558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2200"/>
            <a:ext cx="7356320" cy="1760616"/>
          </a:xfrm>
        </p:spPr>
        <p:txBody>
          <a:bodyPr>
            <a:normAutofit fontScale="90000"/>
          </a:bodyPr>
          <a:lstStyle/>
          <a:p>
            <a:r>
              <a:rPr lang="uk-UA" b="1" dirty="0" smtClean="0">
                <a:solidFill>
                  <a:srgbClr val="7030A0"/>
                </a:solidFill>
              </a:rPr>
              <a:t>Наказова діяльність </a:t>
            </a:r>
            <a:br>
              <a:rPr lang="uk-UA" b="1" dirty="0" smtClean="0">
                <a:solidFill>
                  <a:srgbClr val="7030A0"/>
                </a:solidFill>
              </a:rPr>
            </a:br>
            <a:r>
              <a:rPr lang="uk-UA" b="1" dirty="0" smtClean="0">
                <a:solidFill>
                  <a:srgbClr val="7030A0"/>
                </a:solidFill>
              </a:rPr>
              <a:t>керівника </a:t>
            </a:r>
            <a:br>
              <a:rPr lang="uk-UA" b="1" dirty="0" smtClean="0">
                <a:solidFill>
                  <a:srgbClr val="7030A0"/>
                </a:solidFill>
              </a:rPr>
            </a:br>
            <a:r>
              <a:rPr lang="uk-UA" b="1" dirty="0" smtClean="0">
                <a:solidFill>
                  <a:srgbClr val="7030A0"/>
                </a:solidFill>
              </a:rPr>
              <a:t>та членів адміністрації</a:t>
            </a:r>
            <a:endParaRPr lang="ru-RU" b="1" dirty="0">
              <a:solidFill>
                <a:srgbClr val="7030A0"/>
              </a:solidFill>
            </a:endParaRPr>
          </a:p>
        </p:txBody>
      </p:sp>
      <p:pic>
        <p:nvPicPr>
          <p:cNvPr id="4" name="Picture 3" descr="D:\1\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1"/>
            <a:ext cx="2249488" cy="869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Таблица 2"/>
          <p:cNvGraphicFramePr>
            <a:graphicFrameLocks noGrp="1"/>
          </p:cNvGraphicFramePr>
          <p:nvPr>
            <p:extLst>
              <p:ext uri="{D42A27DB-BD31-4B8C-83A1-F6EECF244321}">
                <p14:modId xmlns:p14="http://schemas.microsoft.com/office/powerpoint/2010/main" xmlns="" val="3908693821"/>
              </p:ext>
            </p:extLst>
          </p:nvPr>
        </p:nvGraphicFramePr>
        <p:xfrm>
          <a:off x="827584" y="2348880"/>
          <a:ext cx="8136905" cy="4251320"/>
        </p:xfrm>
        <a:graphic>
          <a:graphicData uri="http://schemas.openxmlformats.org/drawingml/2006/table">
            <a:tbl>
              <a:tblPr firstRow="1" firstCol="1" lastRow="1" lastCol="1" bandRow="1" bandCol="1">
                <a:tableStyleId>{5C22544A-7EE6-4342-B048-85BDC9FD1C3A}</a:tableStyleId>
              </a:tblPr>
              <a:tblGrid>
                <a:gridCol w="475634"/>
                <a:gridCol w="2780461"/>
                <a:gridCol w="1255764"/>
                <a:gridCol w="1155006"/>
                <a:gridCol w="1235020"/>
                <a:gridCol w="1235020"/>
              </a:tblGrid>
              <a:tr h="681830">
                <a:tc>
                  <a:txBody>
                    <a:bodyPr/>
                    <a:lstStyle/>
                    <a:p>
                      <a:pPr algn="ctr">
                        <a:spcAft>
                          <a:spcPts val="0"/>
                        </a:spcAft>
                        <a:tabLst>
                          <a:tab pos="180340" algn="l"/>
                        </a:tabLst>
                      </a:pPr>
                      <a:r>
                        <a:rPr lang="uk-UA" sz="2000" dirty="0">
                          <a:effectLst/>
                        </a:rPr>
                        <a:t>№№</a:t>
                      </a:r>
                      <a:endParaRPr lang="ru-RU" sz="1800" dirty="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Категорії, що порівнюються</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2011-2012</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2012-2013</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dirty="0">
                          <a:effectLst/>
                        </a:rPr>
                        <a:t>2013-2014</a:t>
                      </a:r>
                      <a:endParaRPr lang="ru-RU" sz="1800" dirty="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dirty="0" smtClean="0">
                          <a:effectLst/>
                          <a:latin typeface="Calibri"/>
                          <a:ea typeface="Calibri"/>
                          <a:cs typeface="Times New Roman"/>
                        </a:rPr>
                        <a:t>2014-2015</a:t>
                      </a:r>
                      <a:endParaRPr lang="ru-RU" sz="2000" dirty="0">
                        <a:effectLst/>
                        <a:latin typeface="Calibri"/>
                        <a:ea typeface="Calibri"/>
                        <a:cs typeface="Times New Roman"/>
                      </a:endParaRPr>
                    </a:p>
                  </a:txBody>
                  <a:tcPr marL="68580" marR="68580" marT="0" marB="0" anchor="ctr"/>
                </a:tc>
              </a:tr>
              <a:tr h="681830">
                <a:tc>
                  <a:txBody>
                    <a:bodyPr/>
                    <a:lstStyle/>
                    <a:p>
                      <a:pPr algn="ctr">
                        <a:spcAft>
                          <a:spcPts val="0"/>
                        </a:spcAft>
                        <a:tabLst>
                          <a:tab pos="180340" algn="l"/>
                        </a:tabLst>
                      </a:pPr>
                      <a:r>
                        <a:rPr lang="uk-UA" sz="2000">
                          <a:effectLst/>
                        </a:rPr>
                        <a:t>1</a:t>
                      </a:r>
                      <a:endParaRPr lang="ru-RU" sz="1800">
                        <a:effectLst/>
                        <a:latin typeface="Calibri"/>
                        <a:ea typeface="Calibri"/>
                        <a:cs typeface="Times New Roman"/>
                      </a:endParaRPr>
                    </a:p>
                  </a:txBody>
                  <a:tcPr marL="68580" marR="68580" marT="0" marB="0" anchor="ctr"/>
                </a:tc>
                <a:tc>
                  <a:txBody>
                    <a:bodyPr/>
                    <a:lstStyle/>
                    <a:p>
                      <a:pPr>
                        <a:spcAft>
                          <a:spcPts val="0"/>
                        </a:spcAft>
                        <a:tabLst>
                          <a:tab pos="180340" algn="l"/>
                        </a:tabLst>
                      </a:pPr>
                      <a:r>
                        <a:rPr lang="uk-UA" sz="2000">
                          <a:effectLst/>
                        </a:rPr>
                        <a:t>Видано наказів з основної діяльності, з них аналітичних</a:t>
                      </a:r>
                      <a:endParaRPr lang="ru-RU" sz="1800">
                        <a:effectLst/>
                        <a:latin typeface="Calibri"/>
                        <a:ea typeface="Calibri"/>
                        <a:cs typeface="Times New Roman"/>
                      </a:endParaRPr>
                    </a:p>
                  </a:txBody>
                  <a:tcPr marL="68580" marR="68580" marT="0" marB="0"/>
                </a:tc>
                <a:tc>
                  <a:txBody>
                    <a:bodyPr/>
                    <a:lstStyle/>
                    <a:p>
                      <a:pPr algn="ctr">
                        <a:spcAft>
                          <a:spcPts val="0"/>
                        </a:spcAft>
                        <a:tabLst>
                          <a:tab pos="180340" algn="l"/>
                        </a:tabLst>
                      </a:pPr>
                      <a:r>
                        <a:rPr lang="uk-UA" sz="2000">
                          <a:effectLst/>
                        </a:rPr>
                        <a:t>246/48</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268/46</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dirty="0">
                          <a:effectLst/>
                        </a:rPr>
                        <a:t>237/45</a:t>
                      </a:r>
                      <a:endParaRPr lang="ru-RU" sz="1800" dirty="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1800" dirty="0" smtClean="0">
                          <a:effectLst/>
                          <a:latin typeface="Calibri"/>
                          <a:ea typeface="Calibri"/>
                          <a:cs typeface="Times New Roman"/>
                        </a:rPr>
                        <a:t>330/112</a:t>
                      </a:r>
                      <a:endParaRPr lang="ru-RU" sz="1800" dirty="0">
                        <a:effectLst/>
                        <a:latin typeface="Calibri"/>
                        <a:ea typeface="Calibri"/>
                        <a:cs typeface="Times New Roman"/>
                      </a:endParaRPr>
                    </a:p>
                  </a:txBody>
                  <a:tcPr marL="68580" marR="68580" marT="0" marB="0" anchor="ctr"/>
                </a:tc>
              </a:tr>
              <a:tr h="479283">
                <a:tc>
                  <a:txBody>
                    <a:bodyPr/>
                    <a:lstStyle/>
                    <a:p>
                      <a:pPr algn="ctr">
                        <a:spcAft>
                          <a:spcPts val="0"/>
                        </a:spcAft>
                        <a:tabLst>
                          <a:tab pos="180340" algn="l"/>
                        </a:tabLst>
                      </a:pPr>
                      <a:r>
                        <a:rPr lang="uk-UA" sz="2000">
                          <a:effectLst/>
                        </a:rPr>
                        <a:t>2</a:t>
                      </a:r>
                      <a:endParaRPr lang="ru-RU" sz="1800">
                        <a:effectLst/>
                        <a:latin typeface="Calibri"/>
                        <a:ea typeface="Calibri"/>
                        <a:cs typeface="Times New Roman"/>
                      </a:endParaRPr>
                    </a:p>
                  </a:txBody>
                  <a:tcPr marL="68580" marR="68580" marT="0" marB="0" anchor="ctr"/>
                </a:tc>
                <a:tc>
                  <a:txBody>
                    <a:bodyPr/>
                    <a:lstStyle/>
                    <a:p>
                      <a:pPr>
                        <a:spcAft>
                          <a:spcPts val="0"/>
                        </a:spcAft>
                        <a:tabLst>
                          <a:tab pos="180340" algn="l"/>
                        </a:tabLst>
                      </a:pPr>
                      <a:r>
                        <a:rPr lang="uk-UA" sz="2000">
                          <a:effectLst/>
                        </a:rPr>
                        <a:t>Видано наказів з кадрових питань</a:t>
                      </a:r>
                      <a:endParaRPr lang="ru-RU" sz="1800">
                        <a:effectLst/>
                        <a:latin typeface="Calibri"/>
                        <a:ea typeface="Calibri"/>
                        <a:cs typeface="Times New Roman"/>
                      </a:endParaRPr>
                    </a:p>
                  </a:txBody>
                  <a:tcPr marL="68580" marR="68580" marT="0" marB="0"/>
                </a:tc>
                <a:tc>
                  <a:txBody>
                    <a:bodyPr/>
                    <a:lstStyle/>
                    <a:p>
                      <a:pPr algn="ctr">
                        <a:spcAft>
                          <a:spcPts val="0"/>
                        </a:spcAft>
                        <a:tabLst>
                          <a:tab pos="180340" algn="l"/>
                        </a:tabLst>
                      </a:pPr>
                      <a:r>
                        <a:rPr lang="uk-UA" sz="2000">
                          <a:effectLst/>
                        </a:rPr>
                        <a:t>152</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165</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178</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1800" dirty="0" smtClean="0">
                          <a:effectLst/>
                          <a:latin typeface="Calibri"/>
                          <a:ea typeface="Calibri"/>
                          <a:cs typeface="Times New Roman"/>
                        </a:rPr>
                        <a:t>240</a:t>
                      </a:r>
                      <a:endParaRPr lang="ru-RU" sz="1800" dirty="0">
                        <a:effectLst/>
                        <a:latin typeface="Calibri"/>
                        <a:ea typeface="Calibri"/>
                        <a:cs typeface="Times New Roman"/>
                      </a:endParaRPr>
                    </a:p>
                  </a:txBody>
                  <a:tcPr marL="68580" marR="68580" marT="0" marB="0" anchor="ctr"/>
                </a:tc>
              </a:tr>
              <a:tr h="681830">
                <a:tc>
                  <a:txBody>
                    <a:bodyPr/>
                    <a:lstStyle/>
                    <a:p>
                      <a:pPr algn="ctr">
                        <a:spcAft>
                          <a:spcPts val="0"/>
                        </a:spcAft>
                        <a:tabLst>
                          <a:tab pos="180340" algn="l"/>
                        </a:tabLst>
                      </a:pPr>
                      <a:r>
                        <a:rPr lang="uk-UA" sz="2000">
                          <a:effectLst/>
                        </a:rPr>
                        <a:t>3</a:t>
                      </a:r>
                      <a:endParaRPr lang="ru-RU" sz="1800">
                        <a:effectLst/>
                        <a:latin typeface="Calibri"/>
                        <a:ea typeface="Calibri"/>
                        <a:cs typeface="Times New Roman"/>
                      </a:endParaRPr>
                    </a:p>
                  </a:txBody>
                  <a:tcPr marL="68580" marR="68580" marT="0" marB="0" anchor="ctr"/>
                </a:tc>
                <a:tc>
                  <a:txBody>
                    <a:bodyPr/>
                    <a:lstStyle/>
                    <a:p>
                      <a:pPr>
                        <a:spcAft>
                          <a:spcPts val="0"/>
                        </a:spcAft>
                        <a:tabLst>
                          <a:tab pos="180340" algn="l"/>
                        </a:tabLst>
                      </a:pPr>
                      <a:r>
                        <a:rPr lang="uk-UA" sz="2000">
                          <a:effectLst/>
                        </a:rPr>
                        <a:t>Опрацьовано вхідної документації</a:t>
                      </a:r>
                      <a:endParaRPr lang="ru-RU" sz="1800">
                        <a:effectLst/>
                        <a:latin typeface="Calibri"/>
                        <a:ea typeface="Calibri"/>
                        <a:cs typeface="Times New Roman"/>
                      </a:endParaRPr>
                    </a:p>
                  </a:txBody>
                  <a:tcPr marL="68580" marR="68580" marT="0" marB="0"/>
                </a:tc>
                <a:tc>
                  <a:txBody>
                    <a:bodyPr/>
                    <a:lstStyle/>
                    <a:p>
                      <a:pPr algn="ctr">
                        <a:spcAft>
                          <a:spcPts val="0"/>
                        </a:spcAft>
                        <a:tabLst>
                          <a:tab pos="180340" algn="l"/>
                        </a:tabLst>
                      </a:pPr>
                      <a:r>
                        <a:rPr lang="uk-UA" sz="2000">
                          <a:effectLst/>
                        </a:rPr>
                        <a:t>551</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533</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568</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1800" dirty="0" smtClean="0">
                          <a:effectLst/>
                          <a:latin typeface="Calibri"/>
                          <a:ea typeface="Calibri"/>
                          <a:cs typeface="Times New Roman"/>
                        </a:rPr>
                        <a:t>782</a:t>
                      </a:r>
                      <a:endParaRPr lang="ru-RU" sz="1800" dirty="0">
                        <a:effectLst/>
                        <a:latin typeface="Calibri"/>
                        <a:ea typeface="Calibri"/>
                        <a:cs typeface="Times New Roman"/>
                      </a:endParaRPr>
                    </a:p>
                  </a:txBody>
                  <a:tcPr marL="68580" marR="68580" marT="0" marB="0" anchor="ctr"/>
                </a:tc>
              </a:tr>
              <a:tr h="681830">
                <a:tc>
                  <a:txBody>
                    <a:bodyPr/>
                    <a:lstStyle/>
                    <a:p>
                      <a:pPr algn="ctr">
                        <a:spcAft>
                          <a:spcPts val="0"/>
                        </a:spcAft>
                        <a:tabLst>
                          <a:tab pos="180340" algn="l"/>
                        </a:tabLst>
                      </a:pPr>
                      <a:r>
                        <a:rPr lang="uk-UA" sz="2000">
                          <a:effectLst/>
                        </a:rPr>
                        <a:t>4</a:t>
                      </a:r>
                      <a:endParaRPr lang="ru-RU" sz="1800">
                        <a:effectLst/>
                        <a:latin typeface="Calibri"/>
                        <a:ea typeface="Calibri"/>
                        <a:cs typeface="Times New Roman"/>
                      </a:endParaRPr>
                    </a:p>
                  </a:txBody>
                  <a:tcPr marL="68580" marR="68580" marT="0" marB="0" anchor="ctr"/>
                </a:tc>
                <a:tc>
                  <a:txBody>
                    <a:bodyPr/>
                    <a:lstStyle/>
                    <a:p>
                      <a:pPr>
                        <a:spcAft>
                          <a:spcPts val="0"/>
                        </a:spcAft>
                        <a:tabLst>
                          <a:tab pos="180340" algn="l"/>
                        </a:tabLst>
                      </a:pPr>
                      <a:r>
                        <a:rPr lang="uk-UA" sz="2000">
                          <a:effectLst/>
                        </a:rPr>
                        <a:t>Підготовлено вихідних документів</a:t>
                      </a:r>
                      <a:endParaRPr lang="ru-RU" sz="1800">
                        <a:effectLst/>
                        <a:latin typeface="Calibri"/>
                        <a:ea typeface="Calibri"/>
                        <a:cs typeface="Times New Roman"/>
                      </a:endParaRPr>
                    </a:p>
                  </a:txBody>
                  <a:tcPr marL="68580" marR="68580" marT="0" marB="0"/>
                </a:tc>
                <a:tc>
                  <a:txBody>
                    <a:bodyPr/>
                    <a:lstStyle/>
                    <a:p>
                      <a:pPr algn="ctr">
                        <a:spcAft>
                          <a:spcPts val="0"/>
                        </a:spcAft>
                        <a:tabLst>
                          <a:tab pos="180340" algn="l"/>
                        </a:tabLst>
                      </a:pPr>
                      <a:r>
                        <a:rPr lang="uk-UA" sz="2000">
                          <a:effectLst/>
                        </a:rPr>
                        <a:t>416</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502</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a:effectLst/>
                        </a:rPr>
                        <a:t>495</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1800" dirty="0" smtClean="0">
                          <a:effectLst/>
                          <a:latin typeface="Calibri"/>
                          <a:ea typeface="Calibri"/>
                          <a:cs typeface="Times New Roman"/>
                        </a:rPr>
                        <a:t>508</a:t>
                      </a:r>
                      <a:endParaRPr lang="ru-RU" sz="1800" dirty="0">
                        <a:effectLst/>
                        <a:latin typeface="Calibri"/>
                        <a:ea typeface="Calibri"/>
                        <a:cs typeface="Times New Roman"/>
                      </a:endParaRPr>
                    </a:p>
                  </a:txBody>
                  <a:tcPr marL="68580" marR="68580" marT="0" marB="0" anchor="ctr"/>
                </a:tc>
              </a:tr>
              <a:tr h="681830">
                <a:tc>
                  <a:txBody>
                    <a:bodyPr/>
                    <a:lstStyle/>
                    <a:p>
                      <a:pPr algn="ctr">
                        <a:spcAft>
                          <a:spcPts val="0"/>
                        </a:spcAft>
                        <a:tabLst>
                          <a:tab pos="180340" algn="l"/>
                        </a:tabLst>
                      </a:pPr>
                      <a:r>
                        <a:rPr lang="uk-UA" sz="2000">
                          <a:effectLst/>
                        </a:rPr>
                        <a:t>5</a:t>
                      </a:r>
                      <a:endParaRPr lang="ru-RU" sz="1800">
                        <a:effectLst/>
                        <a:latin typeface="Calibri"/>
                        <a:ea typeface="Calibri"/>
                        <a:cs typeface="Times New Roman"/>
                      </a:endParaRPr>
                    </a:p>
                  </a:txBody>
                  <a:tcPr marL="68580" marR="68580" marT="0" marB="0" anchor="ctr"/>
                </a:tc>
                <a:tc>
                  <a:txBody>
                    <a:bodyPr/>
                    <a:lstStyle/>
                    <a:p>
                      <a:pPr>
                        <a:spcAft>
                          <a:spcPts val="0"/>
                        </a:spcAft>
                        <a:tabLst>
                          <a:tab pos="180340" algn="l"/>
                        </a:tabLst>
                      </a:pPr>
                      <a:r>
                        <a:rPr lang="uk-UA" sz="2000">
                          <a:effectLst/>
                        </a:rPr>
                        <a:t>Звернень громадян, з них письмових</a:t>
                      </a:r>
                      <a:endParaRPr lang="ru-RU" sz="1800">
                        <a:effectLst/>
                        <a:latin typeface="Calibri"/>
                        <a:ea typeface="Calibri"/>
                        <a:cs typeface="Times New Roman"/>
                      </a:endParaRPr>
                    </a:p>
                  </a:txBody>
                  <a:tcPr marL="68580" marR="68580" marT="0" marB="0"/>
                </a:tc>
                <a:tc>
                  <a:txBody>
                    <a:bodyPr/>
                    <a:lstStyle/>
                    <a:p>
                      <a:pPr algn="ctr">
                        <a:spcAft>
                          <a:spcPts val="0"/>
                        </a:spcAft>
                        <a:tabLst>
                          <a:tab pos="180340" algn="l"/>
                        </a:tabLst>
                      </a:pPr>
                      <a:r>
                        <a:rPr lang="uk-UA" sz="2000">
                          <a:effectLst/>
                        </a:rPr>
                        <a:t>21/2</a:t>
                      </a:r>
                      <a:endParaRPr lang="ru-RU" sz="180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dirty="0" smtClean="0">
                          <a:effectLst/>
                        </a:rPr>
                        <a:t>27/0</a:t>
                      </a:r>
                      <a:endParaRPr lang="ru-RU" sz="1800" dirty="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2000" dirty="0" smtClean="0">
                          <a:effectLst/>
                        </a:rPr>
                        <a:t>26/0</a:t>
                      </a:r>
                      <a:endParaRPr lang="ru-RU" sz="1800" dirty="0">
                        <a:effectLst/>
                        <a:latin typeface="Calibri"/>
                        <a:ea typeface="Calibri"/>
                        <a:cs typeface="Times New Roman"/>
                      </a:endParaRPr>
                    </a:p>
                  </a:txBody>
                  <a:tcPr marL="68580" marR="68580" marT="0" marB="0" anchor="ctr"/>
                </a:tc>
                <a:tc>
                  <a:txBody>
                    <a:bodyPr/>
                    <a:lstStyle/>
                    <a:p>
                      <a:pPr algn="ctr">
                        <a:spcAft>
                          <a:spcPts val="0"/>
                        </a:spcAft>
                        <a:tabLst>
                          <a:tab pos="180340" algn="l"/>
                        </a:tabLst>
                      </a:pPr>
                      <a:r>
                        <a:rPr lang="uk-UA" sz="1800" dirty="0" smtClean="0">
                          <a:effectLst/>
                          <a:latin typeface="Calibri"/>
                          <a:ea typeface="Calibri"/>
                          <a:cs typeface="Times New Roman"/>
                        </a:rPr>
                        <a:t>29/0</a:t>
                      </a:r>
                      <a:endParaRPr lang="ru-RU" sz="18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25935004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2285984" y="357166"/>
            <a:ext cx="4429156" cy="2571750"/>
          </a:xfrm>
          <a:prstGeom prst="ellipse">
            <a:avLst/>
          </a:prstGeom>
          <a:solidFill>
            <a:srgbClr val="E9E5B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4400" b="1" dirty="0">
                <a:solidFill>
                  <a:srgbClr val="A50021"/>
                </a:solidFill>
              </a:rPr>
              <a:t>ДИТИНА</a:t>
            </a:r>
            <a:endParaRPr lang="ru-RU" sz="4400" b="1" dirty="0">
              <a:solidFill>
                <a:srgbClr val="A50021"/>
              </a:solidFill>
            </a:endParaRPr>
          </a:p>
        </p:txBody>
      </p:sp>
      <p:sp>
        <p:nvSpPr>
          <p:cNvPr id="3" name="Овал 2"/>
          <p:cNvSpPr/>
          <p:nvPr/>
        </p:nvSpPr>
        <p:spPr>
          <a:xfrm>
            <a:off x="142844" y="4786322"/>
            <a:ext cx="2857500" cy="1714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3200" b="1" dirty="0">
                <a:solidFill>
                  <a:srgbClr val="990033"/>
                </a:solidFill>
              </a:rPr>
              <a:t>РОДИНА</a:t>
            </a:r>
            <a:endParaRPr lang="ru-RU" sz="3200" b="1" dirty="0">
              <a:solidFill>
                <a:srgbClr val="990033"/>
              </a:solidFill>
            </a:endParaRPr>
          </a:p>
        </p:txBody>
      </p:sp>
      <p:sp>
        <p:nvSpPr>
          <p:cNvPr id="4" name="Овал 3"/>
          <p:cNvSpPr/>
          <p:nvPr/>
        </p:nvSpPr>
        <p:spPr>
          <a:xfrm>
            <a:off x="5715008" y="4786322"/>
            <a:ext cx="3286126" cy="1928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3200" b="1" dirty="0">
                <a:solidFill>
                  <a:srgbClr val="A50021"/>
                </a:solidFill>
              </a:rPr>
              <a:t>ГІМНАЗІЯ</a:t>
            </a:r>
            <a:endParaRPr lang="ru-RU" sz="3200" b="1" dirty="0">
              <a:solidFill>
                <a:srgbClr val="A50021"/>
              </a:solidFill>
            </a:endParaRPr>
          </a:p>
        </p:txBody>
      </p:sp>
      <p:sp>
        <p:nvSpPr>
          <p:cNvPr id="8" name="Овал 7"/>
          <p:cNvSpPr/>
          <p:nvPr/>
        </p:nvSpPr>
        <p:spPr>
          <a:xfrm>
            <a:off x="3714744" y="785794"/>
            <a:ext cx="285750" cy="214313"/>
          </a:xfrm>
          <a:prstGeom prst="ellipse">
            <a:avLst/>
          </a:prstGeom>
          <a:gradFill>
            <a:gsLst>
              <a:gs pos="0">
                <a:srgbClr val="D6B19C"/>
              </a:gs>
              <a:gs pos="30000">
                <a:srgbClr val="D49E6C"/>
              </a:gs>
              <a:gs pos="70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5000628" y="785794"/>
            <a:ext cx="285750" cy="214313"/>
          </a:xfrm>
          <a:prstGeom prst="ellipse">
            <a:avLst/>
          </a:prstGeom>
          <a:gradFill>
            <a:gsLst>
              <a:gs pos="0">
                <a:srgbClr val="D6B19C"/>
              </a:gs>
              <a:gs pos="30000">
                <a:srgbClr val="D49E6C"/>
              </a:gs>
              <a:gs pos="70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Месяц 13"/>
          <p:cNvSpPr/>
          <p:nvPr/>
        </p:nvSpPr>
        <p:spPr>
          <a:xfrm rot="16200000">
            <a:off x="4157652" y="700076"/>
            <a:ext cx="685800" cy="2857500"/>
          </a:xfrm>
          <a:prstGeom prst="mo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Двойная стрелка влево/вправо 17"/>
          <p:cNvSpPr/>
          <p:nvPr/>
        </p:nvSpPr>
        <p:spPr>
          <a:xfrm>
            <a:off x="3428992" y="4714875"/>
            <a:ext cx="2428891" cy="484188"/>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Двойная стрелка влево/вправо 18"/>
          <p:cNvSpPr/>
          <p:nvPr/>
        </p:nvSpPr>
        <p:spPr>
          <a:xfrm rot="2614043">
            <a:off x="5690381" y="3413140"/>
            <a:ext cx="2427830" cy="484187"/>
          </a:xfrm>
          <a:prstGeom prst="leftRightArrow">
            <a:avLst/>
          </a:prstGeom>
          <a:gradFill>
            <a:gsLst>
              <a:gs pos="0">
                <a:srgbClr val="000082"/>
              </a:gs>
              <a:gs pos="30000">
                <a:srgbClr val="66008F"/>
              </a:gs>
              <a:gs pos="64999">
                <a:srgbClr val="BA0066"/>
              </a:gs>
              <a:gs pos="89999">
                <a:srgbClr val="FF0000"/>
              </a:gs>
              <a:gs pos="100000">
                <a:srgbClr val="FF82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Двойная стрелка влево/вправо 19"/>
          <p:cNvSpPr/>
          <p:nvPr/>
        </p:nvSpPr>
        <p:spPr>
          <a:xfrm rot="7441522">
            <a:off x="1039023" y="3298694"/>
            <a:ext cx="2356334" cy="484188"/>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6635" name="Picture 2" descr="https://encrypted-tbn2.gstatic.com/images?q=tbn:ANd9GcS-xmFagQbFLghcVE9Zeh6UlfZpSSGiONUfHV7knAoel54WLUP3"/>
          <p:cNvPicPr>
            <a:picLocks noChangeAspect="1" noChangeArrowheads="1"/>
          </p:cNvPicPr>
          <p:nvPr/>
        </p:nvPicPr>
        <p:blipFill>
          <a:blip r:embed="rId2" cstate="print"/>
          <a:srcRect/>
          <a:stretch>
            <a:fillRect/>
          </a:stretch>
        </p:blipFill>
        <p:spPr bwMode="auto">
          <a:xfrm>
            <a:off x="3500430" y="3000373"/>
            <a:ext cx="2414953" cy="1571636"/>
          </a:xfrm>
          <a:prstGeom prst="rect">
            <a:avLst/>
          </a:prstGeom>
          <a:noFill/>
          <a:ln w="9525">
            <a:noFill/>
            <a:miter lim="800000"/>
            <a:headEnd/>
            <a:tailEnd/>
          </a:ln>
        </p:spPr>
      </p:pic>
      <p:pic>
        <p:nvPicPr>
          <p:cNvPr id="12" name="Picture 5" descr="id_28019"/>
          <p:cNvPicPr>
            <a:picLocks noChangeAspect="1" noChangeArrowheads="1"/>
          </p:cNvPicPr>
          <p:nvPr/>
        </p:nvPicPr>
        <p:blipFill>
          <a:blip r:embed="rId3" cstate="print"/>
          <a:srcRect/>
          <a:stretch>
            <a:fillRect/>
          </a:stretch>
        </p:blipFill>
        <p:spPr bwMode="auto">
          <a:xfrm rot="20653510">
            <a:off x="166251" y="1672375"/>
            <a:ext cx="2000232" cy="1500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5" descr="d0b2d0bed181d0bfd0b8d182-3"/>
          <p:cNvPicPr>
            <a:picLocks noChangeAspect="1" noChangeArrowheads="1"/>
          </p:cNvPicPr>
          <p:nvPr/>
        </p:nvPicPr>
        <p:blipFill>
          <a:blip r:embed="rId4" cstate="print"/>
          <a:srcRect/>
          <a:stretch>
            <a:fillRect/>
          </a:stretch>
        </p:blipFill>
        <p:spPr bwMode="auto">
          <a:xfrm>
            <a:off x="7072330" y="1214422"/>
            <a:ext cx="1762461" cy="2500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5" descr="1128_Motherhood"/>
          <p:cNvPicPr>
            <a:picLocks noChangeAspect="1" noChangeArrowheads="1"/>
          </p:cNvPicPr>
          <p:nvPr/>
        </p:nvPicPr>
        <p:blipFill>
          <a:blip r:embed="rId5" cstate="print"/>
          <a:srcRect/>
          <a:stretch>
            <a:fillRect/>
          </a:stretch>
        </p:blipFill>
        <p:spPr bwMode="auto">
          <a:xfrm>
            <a:off x="3786182" y="5357803"/>
            <a:ext cx="1655031" cy="1500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Прямоугольник 15"/>
          <p:cNvSpPr/>
          <p:nvPr/>
        </p:nvSpPr>
        <p:spPr>
          <a:xfrm>
            <a:off x="0" y="0"/>
            <a:ext cx="2928926" cy="1077218"/>
          </a:xfrm>
          <a:prstGeom prst="rect">
            <a:avLst/>
          </a:prstGeom>
        </p:spPr>
        <p:txBody>
          <a:bodyPr wrap="square">
            <a:spAutoFit/>
          </a:bodyPr>
          <a:lstStyle/>
          <a:p>
            <a:r>
              <a:rPr lang="uk-UA" sz="3200" b="1" dirty="0" smtClean="0">
                <a:solidFill>
                  <a:schemeClr val="accent2">
                    <a:lumMod val="50000"/>
                  </a:schemeClr>
                </a:solidFill>
              </a:rPr>
              <a:t>Родинне  виховання </a:t>
            </a:r>
            <a:endParaRPr lang="ru-RU" sz="3200" b="1" dirty="0">
              <a:solidFill>
                <a:schemeClr val="accent2">
                  <a:lumMod val="50000"/>
                </a:schemeClr>
              </a:solidFill>
            </a:endParaRPr>
          </a:p>
        </p:txBody>
      </p:sp>
    </p:spTree>
    <p:extLst>
      <p:ext uri="{BB962C8B-B14F-4D97-AF65-F5344CB8AC3E}">
        <p14:creationId xmlns:p14="http://schemas.microsoft.com/office/powerpoint/2010/main" xmlns="" val="5535970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a:xfrm>
            <a:off x="0" y="0"/>
            <a:ext cx="9144000" cy="1214438"/>
          </a:xfrm>
          <a:gradFill rotWithShape="0">
            <a:gsLst>
              <a:gs pos="0">
                <a:srgbClr val="8488C4"/>
              </a:gs>
              <a:gs pos="53000">
                <a:srgbClr val="D4DEFF"/>
              </a:gs>
              <a:gs pos="83000">
                <a:srgbClr val="D4DEFF"/>
              </a:gs>
              <a:gs pos="100000">
                <a:srgbClr val="96AB94"/>
              </a:gs>
            </a:gsLst>
            <a:lin ang="2700000"/>
          </a:gradFill>
        </p:spPr>
        <p:txBody>
          <a:bodyPr/>
          <a:lstStyle/>
          <a:p>
            <a:r>
              <a:rPr lang="uk-UA" sz="3200" b="1" dirty="0" smtClean="0"/>
              <a:t>Форми  роботи  з  батьками</a:t>
            </a:r>
            <a:r>
              <a:rPr lang="uk-UA" sz="3200" dirty="0" smtClean="0"/>
              <a:t/>
            </a:r>
            <a:br>
              <a:rPr lang="uk-UA" sz="3200" dirty="0" smtClean="0"/>
            </a:br>
            <a:r>
              <a:rPr lang="uk-UA" sz="3200" b="1" i="1" dirty="0" err="1" smtClean="0"/>
              <a:t>“Як</a:t>
            </a:r>
            <a:r>
              <a:rPr lang="uk-UA" sz="3200" b="1" i="1" dirty="0" smtClean="0"/>
              <a:t> правильно  виховати  дитину ”</a:t>
            </a:r>
            <a:endParaRPr lang="ru-RU" sz="3200" b="1" i="1" dirty="0" smtClean="0"/>
          </a:p>
        </p:txBody>
      </p:sp>
      <p:sp>
        <p:nvSpPr>
          <p:cNvPr id="30723" name="Содержимое 2"/>
          <p:cNvSpPr>
            <a:spLocks noGrp="1"/>
          </p:cNvSpPr>
          <p:nvPr>
            <p:ph sz="half" idx="1"/>
          </p:nvPr>
        </p:nvSpPr>
        <p:spPr>
          <a:xfrm>
            <a:off x="0" y="1214438"/>
            <a:ext cx="4643438" cy="5643562"/>
          </a:xfrm>
          <a:solidFill>
            <a:srgbClr val="CCECFF"/>
          </a:solidFill>
        </p:spPr>
        <p:txBody>
          <a:bodyPr/>
          <a:lstStyle/>
          <a:p>
            <a:pPr>
              <a:buFontTx/>
              <a:buNone/>
            </a:pPr>
            <a:endParaRPr lang="uk-UA" dirty="0" smtClean="0"/>
          </a:p>
        </p:txBody>
      </p:sp>
      <p:sp>
        <p:nvSpPr>
          <p:cNvPr id="30724" name="Содержимое 3"/>
          <p:cNvSpPr>
            <a:spLocks noGrp="1"/>
          </p:cNvSpPr>
          <p:nvPr>
            <p:ph sz="half" idx="2"/>
          </p:nvPr>
        </p:nvSpPr>
        <p:spPr>
          <a:xfrm>
            <a:off x="4648200" y="1214438"/>
            <a:ext cx="4495800" cy="5643562"/>
          </a:xfrm>
          <a:solidFill>
            <a:srgbClr val="99FF66"/>
          </a:solidFill>
        </p:spPr>
        <p:txBody>
          <a:bodyPr/>
          <a:lstStyle/>
          <a:p>
            <a:pPr>
              <a:buFontTx/>
              <a:buNone/>
            </a:pPr>
            <a:endParaRPr lang="uk-UA" dirty="0" smtClean="0"/>
          </a:p>
        </p:txBody>
      </p:sp>
      <p:sp>
        <p:nvSpPr>
          <p:cNvPr id="5" name="Овал 4"/>
          <p:cNvSpPr/>
          <p:nvPr/>
        </p:nvSpPr>
        <p:spPr>
          <a:xfrm>
            <a:off x="0" y="1071546"/>
            <a:ext cx="2071688" cy="1071563"/>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uk-UA" sz="1600" b="1" dirty="0">
                <a:solidFill>
                  <a:srgbClr val="7030A0"/>
                </a:solidFill>
                <a:latin typeface="Times New Roman" pitchFamily="18" charset="0"/>
              </a:rPr>
              <a:t>запрошення до гімназії;</a:t>
            </a:r>
            <a:endParaRPr lang="ru-RU" sz="1600" dirty="0"/>
          </a:p>
        </p:txBody>
      </p:sp>
      <p:sp>
        <p:nvSpPr>
          <p:cNvPr id="7" name="Овал 6"/>
          <p:cNvSpPr/>
          <p:nvPr/>
        </p:nvSpPr>
        <p:spPr>
          <a:xfrm>
            <a:off x="2643174" y="1428736"/>
            <a:ext cx="1857375" cy="914400"/>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kern="0" dirty="0">
                <a:solidFill>
                  <a:srgbClr val="7030A0"/>
                </a:solidFill>
                <a:effectLst>
                  <a:outerShdw blurRad="38100" dist="38100" dir="2700000" algn="tl">
                    <a:srgbClr val="000000"/>
                  </a:outerShdw>
                </a:effectLst>
                <a:latin typeface="Times New Roman" pitchFamily="18" charset="0"/>
              </a:rPr>
              <a:t>класні батьківські збори</a:t>
            </a:r>
            <a:endParaRPr lang="ru-RU" sz="1600" dirty="0">
              <a:solidFill>
                <a:srgbClr val="7030A0"/>
              </a:solidFill>
            </a:endParaRPr>
          </a:p>
        </p:txBody>
      </p:sp>
      <p:sp>
        <p:nvSpPr>
          <p:cNvPr id="8" name="Овал 7"/>
          <p:cNvSpPr/>
          <p:nvPr/>
        </p:nvSpPr>
        <p:spPr>
          <a:xfrm>
            <a:off x="2286000" y="4714875"/>
            <a:ext cx="2214563" cy="914400"/>
          </a:xfrm>
          <a:prstGeom prst="ellipse">
            <a:avLst/>
          </a:prstGeom>
          <a:gradFill>
            <a:gsLst>
              <a:gs pos="0">
                <a:srgbClr val="DDEBCF"/>
              </a:gs>
              <a:gs pos="50000">
                <a:srgbClr val="9CB86E"/>
              </a:gs>
              <a:gs pos="100000">
                <a:srgbClr val="156B13"/>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b="1" kern="0" dirty="0">
                <a:solidFill>
                  <a:srgbClr val="7030A0"/>
                </a:solidFill>
                <a:effectLst>
                  <a:outerShdw blurRad="38100" dist="38100" dir="2700000" algn="tl">
                    <a:srgbClr val="000000"/>
                  </a:outerShdw>
                </a:effectLst>
                <a:latin typeface="Times New Roman" pitchFamily="18" charset="0"/>
              </a:rPr>
              <a:t>збори  батьків  і  дітей</a:t>
            </a:r>
            <a:endParaRPr lang="ru-RU" sz="1600" b="1" dirty="0">
              <a:solidFill>
                <a:srgbClr val="7030A0"/>
              </a:solidFill>
            </a:endParaRPr>
          </a:p>
        </p:txBody>
      </p:sp>
      <p:sp>
        <p:nvSpPr>
          <p:cNvPr id="9" name="Овал 8"/>
          <p:cNvSpPr/>
          <p:nvPr/>
        </p:nvSpPr>
        <p:spPr>
          <a:xfrm>
            <a:off x="0" y="4643438"/>
            <a:ext cx="2071688" cy="914400"/>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b="1" dirty="0">
                <a:solidFill>
                  <a:schemeClr val="tx1"/>
                </a:solidFill>
                <a:latin typeface="Times New Roman" pitchFamily="18" charset="0"/>
              </a:rPr>
              <a:t>консультації</a:t>
            </a:r>
            <a:endParaRPr lang="ru-RU" sz="1600" dirty="0">
              <a:solidFill>
                <a:schemeClr val="tx1"/>
              </a:solidFill>
            </a:endParaRPr>
          </a:p>
        </p:txBody>
      </p:sp>
      <p:sp>
        <p:nvSpPr>
          <p:cNvPr id="10" name="Овал 9"/>
          <p:cNvSpPr/>
          <p:nvPr/>
        </p:nvSpPr>
        <p:spPr>
          <a:xfrm>
            <a:off x="4643438" y="5943600"/>
            <a:ext cx="2143125" cy="914400"/>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b="1" dirty="0">
                <a:solidFill>
                  <a:srgbClr val="7030A0"/>
                </a:solidFill>
              </a:rPr>
              <a:t>КОЛЕКТИВНІ  ТВОРЧІ  СПРАВИ</a:t>
            </a:r>
            <a:endParaRPr lang="ru-RU" sz="1600" b="1" dirty="0">
              <a:solidFill>
                <a:srgbClr val="7030A0"/>
              </a:solidFill>
            </a:endParaRPr>
          </a:p>
        </p:txBody>
      </p:sp>
      <p:sp>
        <p:nvSpPr>
          <p:cNvPr id="11" name="Овал 10"/>
          <p:cNvSpPr/>
          <p:nvPr/>
        </p:nvSpPr>
        <p:spPr>
          <a:xfrm>
            <a:off x="1071563" y="5786438"/>
            <a:ext cx="2928937" cy="1071562"/>
          </a:xfrm>
          <a:prstGeom prst="ellipse">
            <a:avLst/>
          </a:prstGeom>
          <a:gradFill>
            <a:gsLst>
              <a:gs pos="0">
                <a:srgbClr val="5E9EFF"/>
              </a:gs>
              <a:gs pos="39999">
                <a:srgbClr val="85C2FF"/>
              </a:gs>
              <a:gs pos="70000">
                <a:srgbClr val="C4D6EB"/>
              </a:gs>
              <a:gs pos="100000">
                <a:srgbClr val="FFEBFA"/>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kern="0" dirty="0">
                <a:solidFill>
                  <a:schemeClr val="bg1">
                    <a:lumMod val="60000"/>
                    <a:lumOff val="40000"/>
                  </a:schemeClr>
                </a:solidFill>
                <a:effectLst>
                  <a:outerShdw blurRad="38100" dist="38100" dir="2700000" algn="tl">
                    <a:srgbClr val="000000"/>
                  </a:outerShdw>
                </a:effectLst>
                <a:latin typeface="Times New Roman" pitchFamily="18" charset="0"/>
              </a:rPr>
              <a:t> </a:t>
            </a:r>
            <a:r>
              <a:rPr lang="uk-UA" sz="1600" kern="0" dirty="0" err="1">
                <a:solidFill>
                  <a:srgbClr val="7030A0"/>
                </a:solidFill>
                <a:effectLst>
                  <a:outerShdw blurRad="38100" dist="38100" dir="2700000" algn="tl">
                    <a:srgbClr val="000000"/>
                  </a:outerShdw>
                </a:effectLst>
                <a:latin typeface="Times New Roman" pitchFamily="18" charset="0"/>
              </a:rPr>
              <a:t>загальногімназійні</a:t>
            </a:r>
            <a:r>
              <a:rPr lang="uk-UA" sz="1600" kern="0" dirty="0">
                <a:solidFill>
                  <a:srgbClr val="7030A0"/>
                </a:solidFill>
                <a:effectLst>
                  <a:outerShdw blurRad="38100" dist="38100" dir="2700000" algn="tl">
                    <a:srgbClr val="000000"/>
                  </a:outerShdw>
                </a:effectLst>
                <a:latin typeface="Times New Roman" pitchFamily="18" charset="0"/>
              </a:rPr>
              <a:t>  </a:t>
            </a:r>
          </a:p>
          <a:p>
            <a:pPr algn="ctr">
              <a:defRPr/>
            </a:pPr>
            <a:r>
              <a:rPr lang="uk-UA" sz="1600" kern="0" dirty="0">
                <a:solidFill>
                  <a:srgbClr val="7030A0"/>
                </a:solidFill>
                <a:effectLst>
                  <a:outerShdw blurRad="38100" dist="38100" dir="2700000" algn="tl">
                    <a:srgbClr val="000000"/>
                  </a:outerShdw>
                </a:effectLst>
                <a:latin typeface="Times New Roman" pitchFamily="18" charset="0"/>
              </a:rPr>
              <a:t>збори;</a:t>
            </a:r>
            <a:r>
              <a:rPr lang="uk-UA" sz="1600" kern="0" dirty="0">
                <a:solidFill>
                  <a:schemeClr val="bg1">
                    <a:lumMod val="60000"/>
                    <a:lumOff val="40000"/>
                  </a:schemeClr>
                </a:solidFill>
                <a:effectLst>
                  <a:outerShdw blurRad="38100" dist="38100" dir="2700000" algn="tl">
                    <a:srgbClr val="000000"/>
                  </a:outerShdw>
                </a:effectLst>
                <a:latin typeface="Times New Roman" pitchFamily="18" charset="0"/>
              </a:rPr>
              <a:t/>
            </a:r>
            <a:br>
              <a:rPr lang="uk-UA" sz="1600" kern="0" dirty="0">
                <a:solidFill>
                  <a:schemeClr val="bg1">
                    <a:lumMod val="60000"/>
                    <a:lumOff val="40000"/>
                  </a:schemeClr>
                </a:solidFill>
                <a:effectLst>
                  <a:outerShdw blurRad="38100" dist="38100" dir="2700000" algn="tl">
                    <a:srgbClr val="000000"/>
                  </a:outerShdw>
                </a:effectLst>
                <a:latin typeface="Times New Roman" pitchFamily="18" charset="0"/>
              </a:rPr>
            </a:br>
            <a:endParaRPr lang="ru-RU" sz="1600" dirty="0"/>
          </a:p>
        </p:txBody>
      </p:sp>
      <p:sp>
        <p:nvSpPr>
          <p:cNvPr id="12" name="Овал 11"/>
          <p:cNvSpPr/>
          <p:nvPr/>
        </p:nvSpPr>
        <p:spPr>
          <a:xfrm>
            <a:off x="214313" y="2357438"/>
            <a:ext cx="1857375" cy="914400"/>
          </a:xfrm>
          <a:prstGeom prst="ellipse">
            <a:avLst/>
          </a:prstGeom>
          <a:gradFill>
            <a:gsLst>
              <a:gs pos="0">
                <a:srgbClr val="DDEBCF"/>
              </a:gs>
              <a:gs pos="50000">
                <a:srgbClr val="9CB86E"/>
              </a:gs>
              <a:gs pos="100000">
                <a:srgbClr val="156B13"/>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80000"/>
              </a:lnSpc>
              <a:defRPr/>
            </a:pPr>
            <a:r>
              <a:rPr lang="uk-UA" sz="1600" b="1" dirty="0">
                <a:solidFill>
                  <a:srgbClr val="7030A0"/>
                </a:solidFill>
                <a:latin typeface="Times New Roman" pitchFamily="18" charset="0"/>
              </a:rPr>
              <a:t> зібрання</a:t>
            </a:r>
          </a:p>
          <a:p>
            <a:pPr>
              <a:lnSpc>
                <a:spcPct val="80000"/>
              </a:lnSpc>
              <a:defRPr/>
            </a:pPr>
            <a:r>
              <a:rPr lang="uk-UA" sz="1600" b="1" dirty="0">
                <a:solidFill>
                  <a:srgbClr val="7030A0"/>
                </a:solidFill>
                <a:latin typeface="Times New Roman" pitchFamily="18" charset="0"/>
              </a:rPr>
              <a:t>батьківського активу;</a:t>
            </a:r>
          </a:p>
        </p:txBody>
      </p:sp>
      <p:sp>
        <p:nvSpPr>
          <p:cNvPr id="14" name="Овал 13"/>
          <p:cNvSpPr/>
          <p:nvPr/>
        </p:nvSpPr>
        <p:spPr>
          <a:xfrm>
            <a:off x="4643438" y="1214422"/>
            <a:ext cx="2000250" cy="914400"/>
          </a:xfrm>
          <a:prstGeom prst="ellipse">
            <a:avLst/>
          </a:prstGeom>
          <a:gradFill>
            <a:gsLst>
              <a:gs pos="0">
                <a:srgbClr val="5E9EFF"/>
              </a:gs>
              <a:gs pos="39999">
                <a:srgbClr val="85C2FF"/>
              </a:gs>
              <a:gs pos="70000">
                <a:srgbClr val="C4D6EB"/>
              </a:gs>
              <a:gs pos="100000">
                <a:srgbClr val="FFEBFA"/>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dirty="0">
                <a:solidFill>
                  <a:srgbClr val="7030A0"/>
                </a:solidFill>
              </a:rPr>
              <a:t>РОДИННІ  СВЯТА</a:t>
            </a:r>
            <a:endParaRPr lang="ru-RU" sz="1400" b="1" dirty="0">
              <a:solidFill>
                <a:srgbClr val="7030A0"/>
              </a:solidFill>
            </a:endParaRPr>
          </a:p>
        </p:txBody>
      </p:sp>
      <p:sp>
        <p:nvSpPr>
          <p:cNvPr id="15" name="Овал 14"/>
          <p:cNvSpPr/>
          <p:nvPr/>
        </p:nvSpPr>
        <p:spPr>
          <a:xfrm>
            <a:off x="7143750" y="1214438"/>
            <a:ext cx="2000250" cy="914400"/>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dirty="0">
                <a:solidFill>
                  <a:srgbClr val="004442"/>
                </a:solidFill>
              </a:rPr>
              <a:t>БАТЬКІВСЬКІ РИНГИ</a:t>
            </a:r>
            <a:endParaRPr lang="ru-RU" sz="1400" dirty="0"/>
          </a:p>
        </p:txBody>
      </p:sp>
      <p:sp>
        <p:nvSpPr>
          <p:cNvPr id="16" name="Овал 15"/>
          <p:cNvSpPr/>
          <p:nvPr/>
        </p:nvSpPr>
        <p:spPr>
          <a:xfrm>
            <a:off x="7358063" y="2500313"/>
            <a:ext cx="1785937" cy="914400"/>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dirty="0">
                <a:solidFill>
                  <a:srgbClr val="004442"/>
                </a:solidFill>
              </a:rPr>
              <a:t>ЗУСТРІЧІ З ЦІКАВИМИ ЛЮДЬМИ</a:t>
            </a:r>
            <a:endParaRPr lang="ru-RU" sz="1400" dirty="0"/>
          </a:p>
        </p:txBody>
      </p:sp>
      <p:sp>
        <p:nvSpPr>
          <p:cNvPr id="17" name="Овал 16"/>
          <p:cNvSpPr/>
          <p:nvPr/>
        </p:nvSpPr>
        <p:spPr>
          <a:xfrm>
            <a:off x="6858000" y="4214813"/>
            <a:ext cx="2286000" cy="914400"/>
          </a:xfrm>
          <a:prstGeom prst="ellipse">
            <a:avLst/>
          </a:prstGeom>
          <a:gradFill>
            <a:gsLst>
              <a:gs pos="0">
                <a:srgbClr val="E6DCAC"/>
              </a:gs>
              <a:gs pos="12000">
                <a:srgbClr val="E6D78A"/>
              </a:gs>
              <a:gs pos="30000">
                <a:srgbClr val="C7AC4C"/>
              </a:gs>
              <a:gs pos="45000">
                <a:srgbClr val="E6D78A"/>
              </a:gs>
              <a:gs pos="77000">
                <a:srgbClr val="C7AC4C"/>
              </a:gs>
              <a:gs pos="100000">
                <a:srgbClr val="E6DCAC"/>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b="1" dirty="0">
                <a:solidFill>
                  <a:srgbClr val="7030A0"/>
                </a:solidFill>
              </a:rPr>
              <a:t>БАТЬКІВСЬКІ  ВЕЧОРИ</a:t>
            </a:r>
            <a:endParaRPr lang="ru-RU" sz="1600" b="1" dirty="0">
              <a:solidFill>
                <a:srgbClr val="7030A0"/>
              </a:solidFill>
            </a:endParaRPr>
          </a:p>
        </p:txBody>
      </p:sp>
      <p:sp>
        <p:nvSpPr>
          <p:cNvPr id="18" name="Овал 17"/>
          <p:cNvSpPr/>
          <p:nvPr/>
        </p:nvSpPr>
        <p:spPr>
          <a:xfrm>
            <a:off x="6929438" y="5643563"/>
            <a:ext cx="2000250" cy="914400"/>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800" b="1" dirty="0">
                <a:solidFill>
                  <a:srgbClr val="7030A0"/>
                </a:solidFill>
              </a:rPr>
              <a:t>Тренінги </a:t>
            </a:r>
            <a:endParaRPr lang="ru-RU" sz="1800" b="1" dirty="0">
              <a:solidFill>
                <a:srgbClr val="7030A0"/>
              </a:solidFill>
            </a:endParaRPr>
          </a:p>
        </p:txBody>
      </p:sp>
      <p:sp>
        <p:nvSpPr>
          <p:cNvPr id="19" name="Овал 18"/>
          <p:cNvSpPr/>
          <p:nvPr/>
        </p:nvSpPr>
        <p:spPr>
          <a:xfrm>
            <a:off x="4786313" y="4643438"/>
            <a:ext cx="2000250" cy="914400"/>
          </a:xfrm>
          <a:prstGeom prst="ellipse">
            <a:avLst/>
          </a:prstGeom>
          <a:gradFill>
            <a:gsLst>
              <a:gs pos="0">
                <a:srgbClr val="8488C4"/>
              </a:gs>
              <a:gs pos="53000">
                <a:srgbClr val="D4DEFF"/>
              </a:gs>
              <a:gs pos="83000">
                <a:srgbClr val="D4DEFF"/>
              </a:gs>
              <a:gs pos="100000">
                <a:srgbClr val="96AB94"/>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b="1" dirty="0">
                <a:solidFill>
                  <a:srgbClr val="7030A0"/>
                </a:solidFill>
              </a:rPr>
              <a:t>Батьківські  читання </a:t>
            </a:r>
            <a:endParaRPr lang="ru-RU" sz="1600" b="1" dirty="0">
              <a:solidFill>
                <a:srgbClr val="7030A0"/>
              </a:solidFill>
            </a:endParaRPr>
          </a:p>
        </p:txBody>
      </p:sp>
      <p:sp>
        <p:nvSpPr>
          <p:cNvPr id="22" name="Стрелка вправо 21"/>
          <p:cNvSpPr/>
          <p:nvPr/>
        </p:nvSpPr>
        <p:spPr>
          <a:xfrm>
            <a:off x="5786438" y="3143250"/>
            <a:ext cx="2071687" cy="1000125"/>
          </a:xfrm>
          <a:prstGeom prst="rightArrow">
            <a:avLst/>
          </a:prstGeom>
          <a:gradFill>
            <a:gsLst>
              <a:gs pos="0">
                <a:srgbClr val="FBEAC7"/>
              </a:gs>
              <a:gs pos="17999">
                <a:srgbClr val="FEE7F2"/>
              </a:gs>
              <a:gs pos="36000">
                <a:srgbClr val="FAC77D"/>
              </a:gs>
              <a:gs pos="61000">
                <a:srgbClr val="FBA97D"/>
              </a:gs>
              <a:gs pos="82001">
                <a:srgbClr val="FBD49C"/>
              </a:gs>
              <a:gs pos="100000">
                <a:srgbClr val="FEE7F2"/>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600" b="1" dirty="0">
                <a:solidFill>
                  <a:srgbClr val="7030A0"/>
                </a:solidFill>
              </a:rPr>
              <a:t>НЕТРАДИЦІЙНІ</a:t>
            </a:r>
            <a:endParaRPr lang="ru-RU" sz="1600" b="1" dirty="0">
              <a:solidFill>
                <a:srgbClr val="7030A0"/>
              </a:solidFill>
            </a:endParaRPr>
          </a:p>
        </p:txBody>
      </p:sp>
      <p:sp>
        <p:nvSpPr>
          <p:cNvPr id="23" name="Стрелка влево 22"/>
          <p:cNvSpPr/>
          <p:nvPr/>
        </p:nvSpPr>
        <p:spPr>
          <a:xfrm>
            <a:off x="1428750" y="3286125"/>
            <a:ext cx="2071688" cy="857250"/>
          </a:xfrm>
          <a:prstGeom prst="leftArrow">
            <a:avLst/>
          </a:prstGeom>
          <a:gradFill>
            <a:gsLst>
              <a:gs pos="0">
                <a:srgbClr val="FBEAC7"/>
              </a:gs>
              <a:gs pos="17999">
                <a:srgbClr val="FEE7F2"/>
              </a:gs>
              <a:gs pos="36000">
                <a:srgbClr val="FAC77D"/>
              </a:gs>
              <a:gs pos="61000">
                <a:srgbClr val="FBA97D"/>
              </a:gs>
              <a:gs pos="82001">
                <a:srgbClr val="FBD49C"/>
              </a:gs>
              <a:gs pos="100000">
                <a:srgbClr val="FEE7F2"/>
              </a:gs>
            </a:gsLst>
            <a:lin ang="27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1400" b="1" dirty="0">
                <a:solidFill>
                  <a:srgbClr val="7030A0"/>
                </a:solidFill>
              </a:rPr>
              <a:t>ТРАДИЦІЙН</a:t>
            </a:r>
            <a:r>
              <a:rPr lang="uk-UA" b="1" dirty="0">
                <a:solidFill>
                  <a:srgbClr val="7030A0"/>
                </a:solidFill>
              </a:rPr>
              <a:t>І</a:t>
            </a:r>
            <a:endParaRPr lang="ru-RU" b="1" dirty="0">
              <a:solidFill>
                <a:srgbClr val="7030A0"/>
              </a:solidFill>
            </a:endParaRPr>
          </a:p>
        </p:txBody>
      </p:sp>
      <p:sp>
        <p:nvSpPr>
          <p:cNvPr id="30740" name="AutoShape 6" descr="data:image/jpeg;base64,/9j/4AAQSkZJRgABAQAAAQABAAD/2wCEAAkGBxQTEBQUEBQVFBUXGBgUGBgUFxgWFhcUGhUXFxUUFRUYHCggGBwmIBUVITIhJSotLi4uGB8zODMtNyotLi0BCgoKDg0OGxAQGy8kICYsLDQuLCwvLC00LCwsLCwsLCwsLCwsLCwsLCwsLCwsLDQsLCwsLCwtLCwsLCwsLCwsLP/AABEIAOEA4QMBIgACEQEDEQH/xAAbAAACAwEBAQAAAAAAAAAAAAAABQMEBgECB//EAEYQAAIBAwIDBQQIBAMGBQUAAAECAwAEERIhBTFBBhMyUWEiUnGBFCMzQmJygpFDU6GxY3OSVIOTorLCBzSzwdIVJDVko//EABsBAAEFAQEAAAAAAAAAAAAAAAACAwQFBgEH/8QAMhEAAgICAAUCBAUDBQEAAAAAAAECAwQRBRIhMUETUSJhcYEGMqGx0RTB8SNCYpHwFf/aAAwDAQACEQMRAD8A+40UUUAFFFFABRRVHjV/3EJfBY5VVUbF3ZgqLnpkkb9Bk1xvXUC9RWXfhryYa7nkY5zohkeCJfwju2DOPVyc88DkPH0KSLLWkz5593PI80T/AIdTlni9CpwOek8qrXxbGU+XY56cjV0Uu4PxRZ0LAFWUlHRvHHIACUbHxBBGxBBGxpjVlGSa2hsKgurlY0Z5CFRQWZjsAoGSTU9Ie0o1yW0R8LS94481hQyKP+IIj8qRbNQg5PwdS2eDxq4f2oLUaOhuJjCxHQiNY3I+DaT5gVb4XxkSO0UiNFKBq0MQQyZwXjcbOoJAPIjIyBkZimmIOBS3iraTBN96OaP/AESMInU+mJM/FR5VnKOO8+SqpLo3ofdOo7NYK7XBXa0yI4UUGkfFOKSGXuLbGsANJI4JSJT4RpyNcjYJC52Ayeahk2WRhHmk+h1LY8orNG1uF3W8kLeUqRNGx/EqIrAflYUw4JxIzBhIuiWM6JFByuSAyujEDKMDkEjzB3BqPRm03S5YPr7HXFoa0UUVLEhRRRQAUUUUAFFFFABRRRQAUUUUAFFFFABSPtg2mBZekMsUrfkDYdv0qxb9NPKjnjDKVYZBBBB5EEYINJnHmi0CEc5zivKLil/C8wubSUktGCYWPOS2zhDk82TIRvgp+9TXNeX8RpsoyJRkWEJbXQX3D/R51uBsjaYpx00E4jlPqjNjPuu3kMawGs9dQrIjJINSupRgeqkYI/Y1a7LXbPbqJDqkjJhkJ5s8Z068dNQCv+oVrfw7nO2l1yfWP7Ea6GnscUg46cXVofMzIPiYtf8AaM0/pB2v9lIZcZ7q4ib4LI3cO3wCzMT6A1fZUeamS+TGY9z2675pVx9/qgPOWBf3uI6bT0ovRqntY/enVj+WNHlz/qRP3rzvAqc86K+ZOk/gZsRXa4K7XpSIBW4lerDDJLJ4Y0aRvPSqknA6nakfCbdo4cyfayEyynzlfBI+CjCD0QVP2qOpYYc472eMHHVIyZ3X4EQlT6NUtw1Zz8QZThWoIepjtkWfOoezp1XV248I7mH4sis7Y88d8o+RqlxfiHdplRqdiI409+VvCvw2JJ6AE9Kf9n+GfR4EjLa23Z35a5XJaR8dMsTt0GBUL8N4k3KV8vohy96WhlVe9vEiQvK6oi82Y4A6D59Mda93E6orM7BVUFmLHACgZJJ6AAGs7bg3Di4mBCDeCJhjSP58g/mMDsD4QRyJNajJyYUQ5pEeMdsnTi9xLvBCqJ0a5ZkdvIiJVJUfmIPpXu1444kWK5jETNsjq2uGRvcDkAq/4WAz0Jwa6ZTnal3aHSbWbWcAIzZ91lGpXHkQQCD6Vm4fiGTuUdbTfgf9HoatTXqq9hIWiRm8RVSfiVBNWK1ieyMFFFFdAKKKKACiiigAorhNLuKcYWEqoV5JXyVjjALEDmxJIVVGfExA6c9q45JLbAZUUgPG5l3ltH0+cUiSMo8ynsk/p1H4014fxCOZNcLB15bbEEc1ZTurDqCARSIWwn+V7OtNFTj/AAcTxjDaJUOuKQDJSTGM46qQSGXqCaScN4gXLRyr3c8eBJH5Z8MiH70bYyD8QdwRWvpN2g4H3+l42EU8ee7kxnGecbj70bYGV+YwQDVdxPhsMyv/AJLsxddnKyvmouCS6LyWPpNGs6/njIilP7NB/Wqdhfly0cyd1OnjjzkY6PG334z0b5EA16mfRc2sg/mGJj+CVCMf61i/astwmFmJnKua1voSbdShtGwFUeOWPf200Wcd5G6A+RKkKw+BwflV4UGt6+qIRmbC8762ik5FlBI8mxh1+TAj5VBwlO84jnfEEBz5ap3GPmBbt8n9ajtx3Vxc255axcR7bd3NksM9SJVm+GpaYdi48xSTn+PIzj/KX6uLHoVTV+usvw/BdfEZtrou33JM5f6aNDXTRQa1JGEHEzqvoB0SKaT9TNFGp/Yyfuai4jdKgZ3YKigszMcAKBkknoKju5cX87E4C28AyeQzJcMx9Ngv7VT4ZZm9cSyD/wC1Qho1PO4cbiVgf4YO6j7xGeQFZXPxJ5uZ6a/KtbZJrkoR2WezFg0sn0uYFditvGwwUjPOV16O+2x8K4HMtWpJ2ruKocav+4gaTGojCovvyMQsaD4sQK0lVcKYKMeiRHb5ntivi0n0mfuBvFEVef8AFJs8UB9B7MjDyKDkxq1M2dqg4badzCFY6nJZ5G39uViWdt+mTsOgAHSvE0tYjjOfK+3kgS6YBLLjlSl1N3OLZN41Ie5boEGGW3z7znGR0QHPiFRrJLdSGK02UHTLcHBSPzWMfxJf+Vep6HYcH4VHbRCOIYUZJJOWZics7sd2Ynck1O4JwZxkr7l9F/c5dakuVF1RXaKK15ECiiigAooooAKKKKAONWW4bIPpF4zfaiYIc8xEsSNCq/gw7N5amf1rVVn+P8EdpBcWpCzqoUhvs5owSRFLjcYydLDdSTzBIMLPpndQ4wfUVBpPqSd8c1Su7Jtff2xEcwGDn7OZfcmXr6P4l6bEqYLTjas/dSK0E/8AKl2Y+ZjPKRfVc+uKYLLWCV+XhXfFtMmcqkuhf4NxRZ01AFWU6JI28ccg5ow/qDyIIIyCDTCspeBo5BcQDLqMSIP40XVfzrklT55XkxI0lldLLGskbBkcBlI6g1uuH50Murmj38oiTg4so8c4GlyoJJSRMmOVMB4yfI9VPVTseorGcXvXjjaK6UJMmJY2XaKfumWXMTHk3sbodxvzG9fSaX8Y4TDcxNFcIJI25g/3B5g+op3Iw67WpPuuzCM3HoX0bIBHI712o4VCqFHIAAb9AMUu4lx+CFtDyZk593GDJLjz7pAWx6kY9alNpLbECjtzw6ZhHJaDMvtW5x0jmwveHz7tgj/AN51pLC1WKNI0GFRVRR5KoAA/pWfk7SSt9lbYHnPIqfMLGHP74qB+L3h5G2T0Mckn9e8T+1V88/Erk25rY76U2uxrs0GslHxa8HiNs/oI5I/694/9qsR9o5R9rbEjzgkV8epVwjfIZpVfEsazopo46prwR3/Zp57yR5mH0Vli+rXxSsmfZlP8sE50jxddtq06pgYAwKX8N47BO2mOQawMmNwY5QPMxOAwHrjFMs1Mio915EMCazl64mvAD9nbe0fI3Lr7I/RGxPxlXqKc8VvUghkmkOEjRpGP4VBJ/tWJ4FJczwqLaPSXJlluJwwQyuxZ+5jOHlAJ0qThcBcZFRc5Wyq5Kl1f6Coa3tjfi/FY4l1SNpHJQAWZj0VEXJdvQA1UtODT3ftXAa3g/lBsTSj/ABXU/Vr+FTnzPSnPBuzkcLd4xaac85ZTl/ggA0xr+FQBTsCoOBwaqh89nxSFyubWkQ2dokSLHEioigBVUAKAOgAqeiq1/eJFGXkdUUYyWIA32A9Seg61ddhksZozWfPE7ib/AMughT+ZcKdbDzS3BBX4uQR7pqF7W5XLLeyM3MLLFAYc+REcayY/XmoVvEcet6lIWoNmnopfwbiHfxBiNLAlHXOdMinDrnqMjY9QQaYVNjJSW0ICiiiugFFVuIXqQxtJKcKvoSSScBVA3JJIAA3JNKP/AKtctulooXylnCSY/IkbqPhqpqy6EPzPR1Js0FFIo+0qKcXMclseWqUAxE+kyEqP1aT6U7RsjI5UqE4zW4vZxrRU4pwuK4TROiyLzww5HoQeYPqKzk/Z24h3tJxIn8q6ySBjZUnX2h+sNWwopF2PXctTSYqMnHsYN+NGLa7hkt/xMNcPx75MgD8wWrPZ/iCRzARuj21wxZGQhlS4O7KGBxpk3YfjDe8K2TDNIr7sfZyuJGgQPqVtUeY2LKwdSxTGcEA71Bx+F141vqVNpeV4Fytclpj6qt/fJDGZJWCqOZPmTgAAbkk7ADcmvPEL1II2klOFUZOAST0Cqo3ZicAAbkkVkDrmkE1wMMM93HkEQAjHTZpSNmccs6V2yWezs6vFr5p/ZHK63N6RNecQnuCcFreL3VOJ3Hm7j7IfhX2uXtDcV5tbRUGI1CgnJx1PUsebH1O9WUjrwb2JXEZkXXsNPMjPhzjln1rEZXEMjLk9b17InRhGB7WOvYiqysdewlU0rHsVzFXu6O7q1oqjdQ3GomN4dPRXjbPzdZP+2naF6j1za+pxyPF1ZJIAJFDAHIzzU+8rDdT6gg122vZ7c7lrmHyO9xGOpVv4y8vZOH25ucCvXD7kvrV10SRkK6g6l3UMCjYGpSD1APMY2q1oqxx+JZGFZy72vbwNyhGaHNndRzxh42V0YbEbg9CCDyPMEHlVkCsfJE8EhnthkneaEYAmAGNS52WYAbHkwGlujLqOH3qTRrJEdSMMg8vkQdwRyIO4O1brBzq8uvnh917EOcHF6ZZorhNJOM8WYN3NsFecgH2s6IUJx3suN8bHCc2IxsMsJc7IwXNLsIRY4vxgRFURe9mcEpEDgkDm7t9yMZGWPmAATgFfBw4lxNdMJZhuu2I4c9IUPI/jOWO+4Gw9WNosIYgl5H3kkbxyMOpPQDoo2A5CoeI8VjiGZZEjH42C/wB6yfEOMTtfp0J/ySYVe5fkmqrNdAAliAACSScAAcyT0FJV4w0xxaQSzn3ipiiHqZJAMj8oamFl2XeUhr91cAhhBHnuQRuO8J3mIPmAOW1Q8Xg2VkTUrfhXz/gclZCK6FvsYCYpZiCFnmMqA7Hu+7jjViOmrutXwYVoq4oxXa3FdariorwQ29vYUUUUs4Z7j75ubNW8OZZB5GVEART57PIw9Uz0qaSU9Ks8b4UtxHpJKMrB0dfFHIPC6526kEHYgkHnWcm4jPb7XkLEDbv7dGkiPq0a5eM/IgedZrjmHk26nT1+XkfplFdGO1fOxHPY+tUE4c0J1WTCPqYWz9Hb4KPsT6ptvkq1RWfGIpfsZY5PMIwJHoQNwfjV1ZjWcozMrFl12PutSLXC+NLKxjcNFMBkxP4se/Gw2kT8S8uuDtTYGs3ewxzKA4OVOpWUlXRveRxup+HPkciiz408JWO8bKn2UuAAqk9FnUbRufe2Qn3SQta/A4vVk/C+kiNOpxNLXDXA1Ku0980Vs5iOJH0xRnGcSyHQrEdQudR9FNW7kktsaEXELo3FwTn6mBiqDo842kl9Qm6L66z7pqeNKitLdURUTwqAo88DqT1PrVuOvNuKZssm5y8eCyrjyR0cmibQ3d4D6SFLeENjYnHSvfDrJYYwifEk82Y7s7HqxO5NSq1fFOK/+JvEJr504cuUViqRrEJTIAcanOCd+exGM0rAwr8uMoVtJLq3+w3ZNR7n3ACu1neCcbnNo0t9bNbyIN1Uqwfy7sAkgk4Gk9SKuKbwAMRCx5mIBlI/CsxJBPPcqAfSok+HWRk1Jrvrv3+gcyGxqPvl1adQ1c9ORqx5451VuC0sBCu8DOuAxUd4hI6K22ob+fnvXyjin/hZPHK09heNJOhD/W5WQsdxiXOCT67eZqTg8Pps2rbOV+P8+xyUmuyPsWBXgtSjgXE5ZbKOSaMpNpIeNvYPeKxRufIEqSPQ1JPeYqJZiWKbi/D0OwXN2GQaqtnL9GuB0huGw3lHcnwuPISYwfx6TzY1VhvcmrVzEs0TRtyYYyOYPNWHkQQCD5gVP4dkTwr0328nLato0twGMbCMhXKkKSMgNg6SR1AONqyfD+yd0ikG9wWYu7xwJrkc4Bd2fVk7ActgABgACn3Zy/M1sjP4xqjkHLEsbGOTHpqUkehBppXoThG2PxLaK/bRmB2PVvtri6l/3zRKfisOkGr/AA/svaQnVFbxBurlQzk+Zdskn504rhNdhVCH5VoG2wxXa86q9Us4FFFFdAKKKKAOYoK12ijQCviHZ21m3mgjc+ZUBh8GG9Lm7FQD7KS5i/JO5A+CuWFaQmkk3aRVd8QzNGjFGlRVZQy+LChu8YA7Eqp3z5GmrI1/70vudTfgonslKD7F/cgeTLA4/cxZ/rXJOzNyQR9MDAjBD26EEeRAIyK0trdLIivGyujAMrKQVYHkQRzqXNM/0ePvfIv+kd5pe4k7McIlto2SWczLnMYKae7X3FOSSvlknHLljFPtI+q6t06Iskx/NtEn9JJf2rTmsnxAZ4hMfKCBf+e4Y/3H7CmOKzdeJNr2/cVUtzR2oZbnFSy8qUzN7W/KsDi0q2WmWkY7LIvxliWyoUhlAyQeZO2+cHw/CvfBuHJBEUtYooFyNOBq1LsSz8jk+0NycbH0pY5Af2Ou59T60w4bxJS/dtlH30httY96M8m+A3HUCrG+qdcXGvr7/b5eRNkEupa4hDrhzEmT3kcxQjQX0SKzeLHtHTtnntVq0vS5x3UqbZzIoUfDxHJ/p61ZU16zVVPJ5ocko9uzGNdSGUZK+yG3JyceycHBGeu5G3nXkowXY6jqz7W2FLZwNI6DYeeBnzqzS3jPGYrdcytufCg3dz5IvX48h1IpNPqWSUILbO6KPHuJxwEPKJANkDKGZMuwCrpXJLEgdCd/WqKXCsQwIZCMgjcEedVOCpJe3RupxpjhJSCMHKiQj23J+8wU41ebEDw5Lqbh45AAD02q6lKrFcYS6zXf2+g7U2m9lDWNfs8qdWh2qnBY4NMI0xUDNvjY9ocm0+xL2bbTc3MfRu7uB6alMTAfOAH4sa0grLcOOL9PxW8oP6ZYSP8Arb9600koUEsQANyScAfEmt3wyznxYSfsVVq1NnsmlPGOKlGEUKh52GQp8KJyMspHJc7Ac2Ow6kVLjjjTezYAPzBnYZgT1XBHfN6KcbHLDr2ztFgU4LO7HU8j4LyP7zkfsAMADYACkZ3Eq8ePuzkIOQh4jYDv7dFZpLt5kkMzE6ljjdZJioBxHHpBj0jb6wA5yc71TWSh4J9fJOLidHcBSEMeAq8lXVGSBkk8+Zq19BkG63lyPQ9y4+YaLP8AWoeJxaiMPjk9sXOt76GkzXazC8VnhZBcGOWNnWPvI1MTozsEj1RksHBJGWBGPd8tPVzRfC6PNB7Q0013CiiinjgUUVXvLpY0Z3YKqjUxPIAczQwJXNYuLiaRXrpC3fQzNrPdBpPo8+AHDsgKhHwDzyGLZ2O15o3u/auA0cB8MBOlnXo9zjfB/lcsH2snYX1ZQAqABRsAoAAHkAOVZ/iXFKYRcO49XW+4vNs8LtLaAHUdUkBOlJD1eM8o5fXk33veDnhfF4pwdBIYbPG40yIfJ0O4+PI9CRVFpcUguo2vZNFvGjd2SrXTj2Yj95ISpDO/Q4IUdTkYqLwfil1r9PlbXv7CrKkupvNVZW9//ITDzht3/wCe4U/9NMeznZ5LRCBJNK7Y1yTyNIzEcsajhRudhVXjq6byB+kiSQn864lQf6Vmq44tBzxJpe37DdT1NHl0pdc2macBaO7rzau51voWKnoQw2GDTE2COmiVVdTzDAEf1/vVwQ1Kq05PMm3tMJT5jGdoZbizkj+jynuXBULMDKqSDJxqJD4Zc4GrA0H0FM+B8SmngWUy2anB1KzOpQhipDDO3L+tMuO8NFxA8R2LDKt7kgOUf5EDbruOtfLmtgSe9jUSKSrBlBKuOYyR+x6jBrTcNnj5VO7YJyXf+QqoVvwp6Y9ve09y7yKksaorMgeFM6wDjUrSFhjOdwOnOkcwILNu8jELqclndydKKWOTjUwGOQzXHukXILKCoyRkZA/Lz8qs9nXMt7bp3Tga+8y2nGmNWfOzEj2gmxA5irFVxqi5Qikl1LB1wor2u+j6Vwjh4ggjiX7owT1LE5dj6liT86stHUgFBrA32ynY5PuyrRAY6japnNVpGrkNti0eeGDN+n4YJT/qkgA/6T+1MO0fZyK9VO8LK0TF43UjKORjVpYFW+DAiqXZlddzcye4Irf5hTM2PP7dB8R6VpxXp/DK3DFhF+xX2vc2ZCZL6DxxpdoB4oD3U23Idy50N8mHwqaw4nFNnQTqXZ0YFXQ+To24+PI9K1JFJ+Odn47jD7xzJnu5o8B1z0PR12GVbINQs/gdOQm4/DL9P/fQVC1ruQ6hSPjVncM4e3uHQDGqId2oYddEhRirfEEH051LbXciydxdKEmAJBX7OZB/EiJ5dMod19Rg0t4pdT2zh0HfQO2GVmw8TMdirnYxknGG8JPMLyy+Ph3Y+RyPXN4T6p/2JDcXHY57PcMglKzGS4lkjbwXD/ZSgfeiX2NQByG3GDkHfNa+sj2Yhma5kmkt3tx3SxYlMeuRg5YHEbMNK6mAJO+s1rq3uLv0luPL8iHLuFFFFSBIVj+1t+qXMKzrIYlUzKEikkEk4YBFIjU50DLBTzJUjw1sK8tTdsOeDjvW/Y6nowD8Vup51ihiMCYDySTAd4sefZ0xZ9lmwca99idO2+gd8bClFnxNI7aS4kbLSSyF8eJpe8MSW6jqyhEiA/D8aqdn3ZIJ57tgrGWWSQ59lEj+r0gnooj/AHyetYniWJz75FpRel7tkuuXuW7xWnmW1jYrqBeZ1OGSAHGAejOfZB8g55ithY2iRIscShEUaVVdgAOgpP2QsiI2mlUrLORIQeaRjaGI/lXcj3matBWq4bhxxaFFLr5+pHtnzSA0m7U2bPbsYgTJGVnjA5s8Z1d3k8tYDJ8HNOa4anSipLTGzPWk6yIroco4DKfNSMg/1qcUtCfRrgwnaKUtJCfJ92mg9Osi+YLj7tMNVeX8UwpY17g+3j6E6EuZbPdFeM16zVYLA1kO2vZ2SQGe0H12NLr76jky527xRnGdjyPIVsK4RUzCy541qlH7gm4vaPiDLCGjVmVTGSe7fIl7w7Asre3q3bYjJJHlX0DsPwvQ7yy+zMyALG2zRwsSQzj7rOUzjmAgGM5pybG4U+xOhHQzQ65APzpIgPzX96t2FksQOCWZjqd28TtjGTjYYAAAGwAArQ5/FYWY7jF9WvH+FoesyZWLl1pFyvDGgtUMj1k0tjSR5keqV5ciNGd/CoLH4Ach6nlUsj1XsLX6TchTvDAweTyeYYaKL9ORIfURjzq54XgvIuUfHkLJKEdj/sxYNDbIJPtGLSydcSSMXZc+S6tI9FFNc0dKx/GpLiC71NdOlvNpVMpEyQy+ERvlNWlzjDavEcdRXpG1CHyRXd2bHNcNZ5Lq9T/Zrj/iWxx//UE/t8qlHaML/wCYhmh/Fp72P4l4i2kerAUxDLps6Rkjri0W+M8IjuY9EgOx1IynDxuOTo3Qj+u4O1Ze64XfBWiaKK5DAoJC3dAqRj66PB6c9PPyFbGwvo5kDwukiH7yMGX9xtVmu3YtV2nNb0EZuPYqcMtmjhjR21siKhb3iqgFvnirdFFSRIUUUUAFBorhNACtez9uLg3CwxiYnJfTvqIALfmIAGee1Km7KkykPNm27wz9zowxcv3hV5M+1HrJbTgeRJG1Xr3jbGRorRBK6nDMxKwxnydwCWb8CgnlkrnNVJOD97veSNcfgPsW4B5juFOHH+ZqNV2Xl49X5+6Fxi32Ls3aOBWKIxmcc1gUykHyYr7KfqIqu3E7p/BBHCp+9PJqcH/JiBU/8QVOsiooWNQqjYBQAB6ACkwuJLuRorU6UU6ZbjovnHB0d+hbkvqdhW18Vtyp+njx+78DnpqK3Iq3TXdzN9Hhu3VlI7+WGNI44V2OhdQdmlYchq9kHJ6A7uNcADnjbfmfjVXhXDY7eJYoV0oufUkk5ZmY7sxJJJO5JzV01fVRlGOpPb9xllLinDkniMcmcHBBU4ZWByroejAgEGs7bXLq/cXOBMASrAYSdB/EjHQ8tSc1J6ggnS3t9HEpeV1RR1Y4GegHmfSqRS3v7ZHX24nAkjcBkYe7IhIDI2+x2O/rUPPwK8yvll38MXCbiypqroel9yk1ttODNF0njXLAf48SjI/OgI5khRUsFwrqGRlZTyZSCD8CKwObwu7GlqS6e/gmQnGS6F0PXddVddc7yq702L5S1rryZKrGWvDSV1VtneUneWq7yVBc3KopaRgqjmzEAD5mvNnaTXP2YaCLrK64kYf4MTDbr7bgctlbOatMLhd2RL4V09/ByU4wXU8EvLJ3Nv48Au5GVhU8mbzc/dTrzOwrW8J4ckESxxDCrnnuzMTlnY/eZiSSTzJJo4VwyO3jEcS4UZO5LMzHm7scl2PViSTUXH+LLaw966uyhkQ92NTDW6oG053ALDON63mDg14lfLHv5ZAssc3tjKoL21SWNo5VDo6lWVhkMpGCCKj4ffxzIHiYOpyMjoQcFWB3VhyIO4q0KndxsxkRezkWGZi0TnEEzZJz/s8x94baXPi5Hce06Ex60xv7NJY2jlUOjDSykbEVk5ZJLEhbhmktuSXDbtH5R3J/tL1+9g7nL8W4XYm7sf7r+CRXYn0kMLjhUUj94AY5T/FiPdybcgzL4x+Fsj0ricVltzi7Ikh/nqNJQf8A7EY2A5fWLtvuqgZqUTdRQ02Rg48t6qMPjd1MtT6r2HJU7H6tkZFeqz3Y6T6uaIeGCYxJ1xGY45UX9Il0j0UVoa3lU1ZBSXkiNaegooopw4FKe1Ny0dpM6HSQANXuBmCtJ+kEt8qbVHPCHUqwBUggg7ggjBBHlXJLaATWyJFGscYwqjAH/uT1J5knmSTVPiXE0iXXK4ReQzzJ6Ko5s3oMmvJ7JSKCsN7PHH91SkUhjHuo7oTjy1Zq/wAK7LwQv3hDSy/zZm7xx+XOyD0UAVl5cBtut3dPp8iQrYpdEJ7bh095vKHt7Y/c8M8w/GR9kh8h7R643Fa20tUjRUjVUVQAqqMAAcgB0qbFUeK8TSBAz5JY6ERRl5HwSEjXqcAnyABJwATWgoxqseHLBaQzKTk+pbkkCgkkAAZJJwAOpJPKkL8bkm2slGj/AGiUHuv9ymzTfHZd+Z5VCbJ5213uNIOUt1JMa45GU/xnz5+yNsAkajfll6CqjP41Cr4aurHIVb7md4vYYCortLdTnuVmkwXjBBMssa40xBUDH2QATpzmtra26xoqIAqqoVQOQUDAA+QrN9mou/mku28ABgg/yw2ZZR+dgB8IlPWtVVlw+FiqUrX8T6v+BE2t6RwrSa+7NQSOXUNDIdy8DGMk4xl1HsyfrU05zS6Ti6C8W15yNE05x91FZUGfiWOPympcoxktNCBPJwK5TwTRSj/FQo5+LxHT+yVAbG8HOCI/ln/+UQrYYoxUCzhWLPq4IdV015MeLC8PKCIfmnP/AGxGpU7PXL/aTRxD/BTW4+Dy+z+8daujFdr4Vi1vaggd035E/D+zcETayrSyDfvJmMjA4xlAfZj+CBRTgYrprIdmeOSqka3pDayyJMAFBkDlDDKBsr5U6W5Ny2POd8ENLsN9Wa+qvErNZonikGVdSjfAjG3kfWrOaCKV3OGJ4XE7hmR+5vIWMEzAApK6AaWmjBw4dCjg7MA+ARuKfcM43rfuZl7mfGdJ3SQdWhkwA48xsw6gZBK/tHH9HnW6H2baYbjnsM4hmOPdZtLH3WyfDVi7tkmTRKMjmMEgqw5MjDdWHQjeqC/Ong38k+sH2HlBTW/JoAa8SxhgQQCDsQdwR6is9Z8Ue3YR3Ta0YhY7ggDJOypcAYCOeQcYVjthTgHSA1dVXQuhzQe0NNa7mQuezUsG9gwMf+zyk6B/kybmL8pyvkBVP6TdeEWM+vkNTRCPPmZA59n5Z9K3eKMVEv4XjXT55R6/LoLjbJLQr7O8NMEOlzqkZmkkYDAaRjltI90bKPRRTWuYrtT4xUVpDYUUUUoAooooAKKKKAK9/eLDE8khwiKXY+gGTgdT6Ui4dbMW+kXA+vYYC8xBGcHuU9dhqb7zDyCgXO10bG0fQpcqUk0jcssciSMoHUkKdqrpfrIivGwZGAZWG4IPIiqDjuVOmtKPkepjtksstJOJs0zraxHS0ozIwzmO3ziRwRyZvCp8zn7prvE+JaCqIpkmfaOJfEx8z7qDqx2HxwC87OcF7hGaRg80hDSv0JGyogPJFGwHxPMmqfgvDZ32evaui7fMetmorS7jS1tljRUQBVUBVUbAKBgAVNRVXiN6kMbSSHCqMnbJPQKoG5JOAAOZNbboiGV+NcUEKDA1yOdEUecF3xnGeigAsx6AH4Uh4RZaL9C7a5WhneV8Y1OXtwAB0RQAqjoB1OSbdjA5Y3NwMTOukJnPcxHcQg8tWwLkc2HkFo4eM8Q/LbnP65Vx/wCmf2qm/wDoermKmHZbHeTUds0grjtjnXRSTtXITEsCkhrhu5JHMRYLTNnp7CsAfNlq4nJRi2/A0KOzd84ujK7ExXxaSIE7IYwBCFB/mQrrI6FDWyBrLdoIiY/qh7cWmWMDb2ozkL6AgFfgxrR2VwskaSIcq6q6nzVgGB/Y1AwM1ZKl8mLnDl0TGsnw2BGS6gkAZVnmRlYZBWQicA/KYVrDWY3S/uFxgSRQzA+bjXFJ+wSH/VXOKp/07ku6O1/mPfCeINDIsFwSyttBKxyWx/BlP8wAbN94A9Qc6QGs5dWyyI0cgyrc9yDzyCCNwQQCCNwQDUvAeIMGNvcNqkUZRzgd9ECBr221rkBgOpBAAbAi8J4oslck/wAy/U7bXy9UObqBXRkcBlYFWB3BUjBBHlisnZyNbS/RZiSOdvITnvYwN42P81OR81w3vY2IqlxfhcdxGY5RlTggg4ZWHhdGG6sOYIqdn4MMupwl9n7CYT5XsWylXUq4DKQQQRkEHmCOoqLgl4YZRbSEtGwP0d2OW2GWt3J8RABKnmVDA7rkrpbe9t/ZaL6Wg8MkTIkx9JInKqT+JW38hXbGG5uJoS1u9vFG4lZp2TvCVBCpGkbMBnO7EjbIwc7UXDcPNxMjla3Hz1HbJRkjaA12uKK7WrI4UUUUAFFFFABRRRQAUUUUAcIrO3PZCIuzwvNb6jqdYX0ozEklu7OVViTuQATWjopEoRktSWzqehVwbgENtkxKS7eOSRjJK3kGkYkkeQ5CmtFFKSSWkcOZrMs30m41n7C3Yqg6SXA2eU+Yj3RfxFzjZTTPtHdtFbSNHgSECOMncd7IwjjJHlqZT8qrW9qsMSRR50ooUZOTgDGSepPMmqjjGZ6FOl3Y5XHbPUj5qrwEar25f3Y4IvnmWQ/0kWvcr157Fpqjnm3+tuJCM+UWm3GPT6kn51Qfh2DsyZ2v2H7ukdGjrOze3xBiRtBAqqfxTuzSbeYEEX+o1oqzaS6b65Q7EpBKPVSHjOD1wYzny1DzrT8Tm440miPX+YsNzzXnsi+I5Ic57mV4x6RtiWID0CSKv6a5JJUHAXxfTDo8Mb/NHkVj+zJ+1Zf8OXv+plF+f7Ei6Pw7NPWc7SpontZ+mprdvRZtOg/8SOMfqrR0u47w76RbyRZ0llIVsZ0ON0ceqsFPyrZ31K2twflEVPT2VHXeqnErPWoKHTKjCSJ+emQAjJ81IJUjqrEVzhfEO+hVyult1dOeiVTpkT5MGHyqcyV5i5WYuS2ujTJ+uZDHgnEhPCHwVbLI6HmkinDofPcbHqCCNiKYVleFy93fYHhuEJP+dEBg/Fozj/dCtSK9JwslZFMbF5RBnHlegIoxXaKlCQooooAKKKKACiiigAooooAKKKKACiiigAooooAR9r1P0UuoLd08U5VRkssUqSOABzOlTgeeKiN2rqrIQysAyspyGUjIIPUb1oCKyt12WkRibGZYlYkmKVDJFknJMeGDR58gcelUvF+Gyy4pwfVfqPVTUX1KfGL0xxEqMuSEjX3pXIWNf3Iz6AnpWr4NYiC3iiBzoRVz5kDdj8Tk/Ok3B+zbLKs93IssiZ7tUUpFESCC6qSSXIJGonYEgYya0gpzhPD/AOjq0+77hdZzvodpH2j4O0uiWBgk8WoIWGUdGxrikxvpOlTkcioPmC8oq0nBTi4y7MZT0YKXjqxnTdo9s/USAmM+qTAaWH7H0FMOyb99cSTqD3QjWGNmBXW2pnkZQRkqPYGepBrWMueddFVuNwmjHt9WHcdldKUdMKKKKtBoyPGrVraZriMFoZMGdFGpkcDAuFUbkEABgN9lI5HPiG/jkQSRyI6EZDKwK488itiaS3PZSykk7yS1gZ+eoxqT89t6pc7gtWVPn3pj0LnFaEXBJhc3kbQnXFAXZpBuhlKNGsSNyYgO5OOWAOdbYV4hhVFCoAqjYADAA9AKkqxxMaOPUq49kNzk5PbCiiipIkKKKKACiiigAooooAKKKKACiiigAooooAKKKKACvNFFDA4tehXaK4gCiiiugFFFFABRRRQAVyiigDtFFFABRRRQAUUUUAFFFFABRRRQB//Z"/>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endParaRPr lang="uk-UA"/>
          </a:p>
        </p:txBody>
      </p:sp>
      <p:sp>
        <p:nvSpPr>
          <p:cNvPr id="30741" name="AutoShape 8" descr="data:image/jpeg;base64,/9j/4AAQSkZJRgABAQAAAQABAAD/2wCEAAkGBxQTEBQUEBQVFBUXGBgUGBgUFxgWFhcUGhUXFxUUFRUYHCggGBwmIBUVITIhJSotLi4uGB8zODMtNyotLi0BCgoKDg0OGxAQGy8kICYsLDQuLCwvLC00LCwsLCwsLCwsLCwsLCwsLCwsLCwsLDQsLCwsLCwtLCwsLCwsLCwsLP/AABEIAOEA4QMBIgACEQEDEQH/xAAbAAACAwEBAQAAAAAAAAAAAAAABQMEBgECB//EAEYQAAIBAwIDBQQIBAMGBQUAAAECAwAEERIhBTFBBhMyUWEiUnGBFCMzQmJygpFDU6GxY3OSVIOTorLCBzSzwdIVJDVko//EABsBAAEFAQEAAAAAAAAAAAAAAAACAwQFBgEH/8QAMhEAAgICAAUCBAUDBQEAAAAAAAECAwQRBRIhMUETUSJhcYEGMqGx0RTB8SNCYpHwFf/aAAwDAQACEQMRAD8A+40UUUAFFFFABRRVHjV/3EJfBY5VVUbF3ZgqLnpkkb9Bk1xvXUC9RWXfhryYa7nkY5zohkeCJfwju2DOPVyc88DkPH0KSLLWkz5593PI80T/AIdTlni9CpwOek8qrXxbGU+XY56cjV0Uu4PxRZ0LAFWUlHRvHHIACUbHxBBGxBBGxpjVlGSa2hsKgurlY0Z5CFRQWZjsAoGSTU9Ie0o1yW0R8LS94481hQyKP+IIj8qRbNQg5PwdS2eDxq4f2oLUaOhuJjCxHQiNY3I+DaT5gVb4XxkSO0UiNFKBq0MQQyZwXjcbOoJAPIjIyBkZimmIOBS3iraTBN96OaP/AESMInU+mJM/FR5VnKOO8+SqpLo3ofdOo7NYK7XBXa0yI4UUGkfFOKSGXuLbGsANJI4JSJT4RpyNcjYJC52Ayeahk2WRhHmk+h1LY8orNG1uF3W8kLeUqRNGx/EqIrAflYUw4JxIzBhIuiWM6JFByuSAyujEDKMDkEjzB3BqPRm03S5YPr7HXFoa0UUVLEhRRRQAUUUUAFFFFABRRRQAUUUUAFFFFABSPtg2mBZekMsUrfkDYdv0qxb9NPKjnjDKVYZBBBB5EEYINJnHmi0CEc5zivKLil/C8wubSUktGCYWPOS2zhDk82TIRvgp+9TXNeX8RpsoyJRkWEJbXQX3D/R51uBsjaYpx00E4jlPqjNjPuu3kMawGs9dQrIjJINSupRgeqkYI/Y1a7LXbPbqJDqkjJhkJ5s8Z068dNQCv+oVrfw7nO2l1yfWP7Ea6GnscUg46cXVofMzIPiYtf8AaM0/pB2v9lIZcZ7q4ib4LI3cO3wCzMT6A1fZUeamS+TGY9z2675pVx9/qgPOWBf3uI6bT0ovRqntY/enVj+WNHlz/qRP3rzvAqc86K+ZOk/gZsRXa4K7XpSIBW4lerDDJLJ4Y0aRvPSqknA6nakfCbdo4cyfayEyynzlfBI+CjCD0QVP2qOpYYc472eMHHVIyZ3X4EQlT6NUtw1Zz8QZThWoIepjtkWfOoezp1XV248I7mH4sis7Y88d8o+RqlxfiHdplRqdiI409+VvCvw2JJ6AE9Kf9n+GfR4EjLa23Z35a5XJaR8dMsTt0GBUL8N4k3KV8vohy96WhlVe9vEiQvK6oi82Y4A6D59Mda93E6orM7BVUFmLHACgZJJ6AAGs7bg3Di4mBCDeCJhjSP58g/mMDsD4QRyJNajJyYUQ5pEeMdsnTi9xLvBCqJ0a5ZkdvIiJVJUfmIPpXu1444kWK5jETNsjq2uGRvcDkAq/4WAz0Jwa6ZTnal3aHSbWbWcAIzZ91lGpXHkQQCD6Vm4fiGTuUdbTfgf9HoatTXqq9hIWiRm8RVSfiVBNWK1ieyMFFFFdAKKKKACiiigAorhNLuKcYWEqoV5JXyVjjALEDmxJIVVGfExA6c9q45JLbAZUUgPG5l3ltH0+cUiSMo8ynsk/p1H4014fxCOZNcLB15bbEEc1ZTurDqCARSIWwn+V7OtNFTj/AAcTxjDaJUOuKQDJSTGM46qQSGXqCaScN4gXLRyr3c8eBJH5Z8MiH70bYyD8QdwRWvpN2g4H3+l42EU8ee7kxnGecbj70bYGV+YwQDVdxPhsMyv/AJLsxddnKyvmouCS6LyWPpNGs6/njIilP7NB/Wqdhfly0cyd1OnjjzkY6PG334z0b5EA16mfRc2sg/mGJj+CVCMf61i/astwmFmJnKua1voSbdShtGwFUeOWPf200Wcd5G6A+RKkKw+BwflV4UGt6+qIRmbC8762ik5FlBI8mxh1+TAj5VBwlO84jnfEEBz5ap3GPmBbt8n9ajtx3Vxc255axcR7bd3NksM9SJVm+GpaYdi48xSTn+PIzj/KX6uLHoVTV+usvw/BdfEZtrou33JM5f6aNDXTRQa1JGEHEzqvoB0SKaT9TNFGp/Yyfuai4jdKgZ3YKigszMcAKBkknoKju5cX87E4C28AyeQzJcMx9Ngv7VT4ZZm9cSyD/wC1Qho1PO4cbiVgf4YO6j7xGeQFZXPxJ5uZ6a/KtbZJrkoR2WezFg0sn0uYFditvGwwUjPOV16O+2x8K4HMtWpJ2ruKocav+4gaTGojCovvyMQsaD4sQK0lVcKYKMeiRHb5ntivi0n0mfuBvFEVef8AFJs8UB9B7MjDyKDkxq1M2dqg4badzCFY6nJZ5G39uViWdt+mTsOgAHSvE0tYjjOfK+3kgS6YBLLjlSl1N3OLZN41Ie5boEGGW3z7znGR0QHPiFRrJLdSGK02UHTLcHBSPzWMfxJf+Vep6HYcH4VHbRCOIYUZJJOWZics7sd2Ynck1O4JwZxkr7l9F/c5dakuVF1RXaKK15ECiiigAooooAKKKKAONWW4bIPpF4zfaiYIc8xEsSNCq/gw7N5amf1rVVn+P8EdpBcWpCzqoUhvs5owSRFLjcYydLDdSTzBIMLPpndQ4wfUVBpPqSd8c1Su7Jtff2xEcwGDn7OZfcmXr6P4l6bEqYLTjas/dSK0E/8AKl2Y+ZjPKRfVc+uKYLLWCV+XhXfFtMmcqkuhf4NxRZ01AFWU6JI28ccg5ow/qDyIIIyCDTCspeBo5BcQDLqMSIP40XVfzrklT55XkxI0lldLLGskbBkcBlI6g1uuH50Murmj38oiTg4so8c4GlyoJJSRMmOVMB4yfI9VPVTseorGcXvXjjaK6UJMmJY2XaKfumWXMTHk3sbodxvzG9fSaX8Y4TDcxNFcIJI25g/3B5g+op3Iw67WpPuuzCM3HoX0bIBHI712o4VCqFHIAAb9AMUu4lx+CFtDyZk593GDJLjz7pAWx6kY9alNpLbECjtzw6ZhHJaDMvtW5x0jmwveHz7tgj/AN51pLC1WKNI0GFRVRR5KoAA/pWfk7SSt9lbYHnPIqfMLGHP74qB+L3h5G2T0Mckn9e8T+1V88/Erk25rY76U2uxrs0GslHxa8HiNs/oI5I/694/9qsR9o5R9rbEjzgkV8epVwjfIZpVfEsazopo46prwR3/Zp57yR5mH0Vli+rXxSsmfZlP8sE50jxddtq06pgYAwKX8N47BO2mOQawMmNwY5QPMxOAwHrjFMs1Mio915EMCazl64mvAD9nbe0fI3Lr7I/RGxPxlXqKc8VvUghkmkOEjRpGP4VBJ/tWJ4FJczwqLaPSXJlluJwwQyuxZ+5jOHlAJ0qThcBcZFRc5Wyq5Kl1f6Coa3tjfi/FY4l1SNpHJQAWZj0VEXJdvQA1UtODT3ftXAa3g/lBsTSj/ABXU/Vr+FTnzPSnPBuzkcLd4xaac85ZTl/ggA0xr+FQBTsCoOBwaqh89nxSFyubWkQ2dokSLHEioigBVUAKAOgAqeiq1/eJFGXkdUUYyWIA32A9Seg61ddhksZozWfPE7ib/AMughT+ZcKdbDzS3BBX4uQR7pqF7W5XLLeyM3MLLFAYc+REcayY/XmoVvEcet6lIWoNmnopfwbiHfxBiNLAlHXOdMinDrnqMjY9QQaYVNjJSW0ICiiiugFFVuIXqQxtJKcKvoSSScBVA3JJIAA3JNKP/AKtctulooXylnCSY/IkbqPhqpqy6EPzPR1Js0FFIo+0qKcXMclseWqUAxE+kyEqP1aT6U7RsjI5UqE4zW4vZxrRU4pwuK4TROiyLzww5HoQeYPqKzk/Z24h3tJxIn8q6ySBjZUnX2h+sNWwopF2PXctTSYqMnHsYN+NGLa7hkt/xMNcPx75MgD8wWrPZ/iCRzARuj21wxZGQhlS4O7KGBxpk3YfjDe8K2TDNIr7sfZyuJGgQPqVtUeY2LKwdSxTGcEA71Bx+F141vqVNpeV4Fytclpj6qt/fJDGZJWCqOZPmTgAAbkk7ADcmvPEL1II2klOFUZOAST0Cqo3ZicAAbkkVkDrmkE1wMMM93HkEQAjHTZpSNmccs6V2yWezs6vFr5p/ZHK63N6RNecQnuCcFreL3VOJ3Hm7j7IfhX2uXtDcV5tbRUGI1CgnJx1PUsebH1O9WUjrwb2JXEZkXXsNPMjPhzjln1rEZXEMjLk9b17InRhGB7WOvYiqysdewlU0rHsVzFXu6O7q1oqjdQ3GomN4dPRXjbPzdZP+2naF6j1za+pxyPF1ZJIAJFDAHIzzU+8rDdT6gg122vZ7c7lrmHyO9xGOpVv4y8vZOH25ucCvXD7kvrV10SRkK6g6l3UMCjYGpSD1APMY2q1oqxx+JZGFZy72vbwNyhGaHNndRzxh42V0YbEbg9CCDyPMEHlVkCsfJE8EhnthkneaEYAmAGNS52WYAbHkwGlujLqOH3qTRrJEdSMMg8vkQdwRyIO4O1brBzq8uvnh917EOcHF6ZZorhNJOM8WYN3NsFecgH2s6IUJx3suN8bHCc2IxsMsJc7IwXNLsIRY4vxgRFURe9mcEpEDgkDm7t9yMZGWPmAATgFfBw4lxNdMJZhuu2I4c9IUPI/jOWO+4Gw9WNosIYgl5H3kkbxyMOpPQDoo2A5CoeI8VjiGZZEjH42C/wB6yfEOMTtfp0J/ySYVe5fkmqrNdAAliAACSScAAcyT0FJV4w0xxaQSzn3ipiiHqZJAMj8oamFl2XeUhr91cAhhBHnuQRuO8J3mIPmAOW1Q8Xg2VkTUrfhXz/gclZCK6FvsYCYpZiCFnmMqA7Hu+7jjViOmrutXwYVoq4oxXa3FdariorwQ29vYUUUUs4Z7j75ubNW8OZZB5GVEART57PIw9Uz0qaSU9Ks8b4UtxHpJKMrB0dfFHIPC6526kEHYgkHnWcm4jPb7XkLEDbv7dGkiPq0a5eM/IgedZrjmHk26nT1+XkfplFdGO1fOxHPY+tUE4c0J1WTCPqYWz9Hb4KPsT6ptvkq1RWfGIpfsZY5PMIwJHoQNwfjV1ZjWcozMrFl12PutSLXC+NLKxjcNFMBkxP4se/Gw2kT8S8uuDtTYGs3ewxzKA4OVOpWUlXRveRxup+HPkciiz408JWO8bKn2UuAAqk9FnUbRufe2Qn3SQta/A4vVk/C+kiNOpxNLXDXA1Ku0980Vs5iOJH0xRnGcSyHQrEdQudR9FNW7kktsaEXELo3FwTn6mBiqDo842kl9Qm6L66z7pqeNKitLdURUTwqAo88DqT1PrVuOvNuKZssm5y8eCyrjyR0cmibQ3d4D6SFLeENjYnHSvfDrJYYwifEk82Y7s7HqxO5NSq1fFOK/+JvEJr504cuUViqRrEJTIAcanOCd+exGM0rAwr8uMoVtJLq3+w3ZNR7n3ACu1neCcbnNo0t9bNbyIN1Uqwfy7sAkgk4Gk9SKuKbwAMRCx5mIBlI/CsxJBPPcqAfSok+HWRk1Jrvrv3+gcyGxqPvl1adQ1c9ORqx5451VuC0sBCu8DOuAxUd4hI6K22ob+fnvXyjin/hZPHK09heNJOhD/W5WQsdxiXOCT67eZqTg8Pps2rbOV+P8+xyUmuyPsWBXgtSjgXE5ZbKOSaMpNpIeNvYPeKxRufIEqSPQ1JPeYqJZiWKbi/D0OwXN2GQaqtnL9GuB0huGw3lHcnwuPISYwfx6TzY1VhvcmrVzEs0TRtyYYyOYPNWHkQQCD5gVP4dkTwr0328nLato0twGMbCMhXKkKSMgNg6SR1AONqyfD+yd0ikG9wWYu7xwJrkc4Bd2fVk7ActgABgACn3Zy/M1sjP4xqjkHLEsbGOTHpqUkehBppXoThG2PxLaK/bRmB2PVvtri6l/3zRKfisOkGr/AA/svaQnVFbxBurlQzk+Zdskn504rhNdhVCH5VoG2wxXa86q9Us4FFFFdAKKKKAOYoK12ijQCviHZ21m3mgjc+ZUBh8GG9Lm7FQD7KS5i/JO5A+CuWFaQmkk3aRVd8QzNGjFGlRVZQy+LChu8YA7Eqp3z5GmrI1/70vudTfgonslKD7F/cgeTLA4/cxZ/rXJOzNyQR9MDAjBD26EEeRAIyK0trdLIivGyujAMrKQVYHkQRzqXNM/0ePvfIv+kd5pe4k7McIlto2SWczLnMYKae7X3FOSSvlknHLljFPtI+q6t06Iskx/NtEn9JJf2rTmsnxAZ4hMfKCBf+e4Y/3H7CmOKzdeJNr2/cVUtzR2oZbnFSy8qUzN7W/KsDi0q2WmWkY7LIvxliWyoUhlAyQeZO2+cHw/CvfBuHJBEUtYooFyNOBq1LsSz8jk+0NycbH0pY5Af2Ou59T60w4bxJS/dtlH30httY96M8m+A3HUCrG+qdcXGvr7/b5eRNkEupa4hDrhzEmT3kcxQjQX0SKzeLHtHTtnntVq0vS5x3UqbZzIoUfDxHJ/p61ZU16zVVPJ5ocko9uzGNdSGUZK+yG3JyceycHBGeu5G3nXkowXY6jqz7W2FLZwNI6DYeeBnzqzS3jPGYrdcytufCg3dz5IvX48h1IpNPqWSUILbO6KPHuJxwEPKJANkDKGZMuwCrpXJLEgdCd/WqKXCsQwIZCMgjcEedVOCpJe3RupxpjhJSCMHKiQj23J+8wU41ebEDw5Lqbh45AAD02q6lKrFcYS6zXf2+g7U2m9lDWNfs8qdWh2qnBY4NMI0xUDNvjY9ocm0+xL2bbTc3MfRu7uB6alMTAfOAH4sa0grLcOOL9PxW8oP6ZYSP8Arb9600koUEsQANyScAfEmt3wyznxYSfsVVq1NnsmlPGOKlGEUKh52GQp8KJyMspHJc7Ac2Ow6kVLjjjTezYAPzBnYZgT1XBHfN6KcbHLDr2ztFgU4LO7HU8j4LyP7zkfsAMADYACkZ3Eq8ePuzkIOQh4jYDv7dFZpLt5kkMzE6ljjdZJioBxHHpBj0jb6wA5yc71TWSh4J9fJOLidHcBSEMeAq8lXVGSBkk8+Zq19BkG63lyPQ9y4+YaLP8AWoeJxaiMPjk9sXOt76GkzXazC8VnhZBcGOWNnWPvI1MTozsEj1RksHBJGWBGPd8tPVzRfC6PNB7Q0013CiiinjgUUVXvLpY0Z3YKqjUxPIAczQwJXNYuLiaRXrpC3fQzNrPdBpPo8+AHDsgKhHwDzyGLZ2O15o3u/auA0cB8MBOlnXo9zjfB/lcsH2snYX1ZQAqABRsAoAAHkAOVZ/iXFKYRcO49XW+4vNs8LtLaAHUdUkBOlJD1eM8o5fXk33veDnhfF4pwdBIYbPG40yIfJ0O4+PI9CRVFpcUguo2vZNFvGjd2SrXTj2Yj95ISpDO/Q4IUdTkYqLwfil1r9PlbXv7CrKkupvNVZW9//ITDzht3/wCe4U/9NMeznZ5LRCBJNK7Y1yTyNIzEcsajhRudhVXjq6byB+kiSQn864lQf6Vmq44tBzxJpe37DdT1NHl0pdc2macBaO7rzau51voWKnoQw2GDTE2COmiVVdTzDAEf1/vVwQ1Kq05PMm3tMJT5jGdoZbizkj+jynuXBULMDKqSDJxqJD4Zc4GrA0H0FM+B8SmngWUy2anB1KzOpQhipDDO3L+tMuO8NFxA8R2LDKt7kgOUf5EDbruOtfLmtgSe9jUSKSrBlBKuOYyR+x6jBrTcNnj5VO7YJyXf+QqoVvwp6Y9ve09y7yKksaorMgeFM6wDjUrSFhjOdwOnOkcwILNu8jELqclndydKKWOTjUwGOQzXHukXILKCoyRkZA/Lz8qs9nXMt7bp3Tga+8y2nGmNWfOzEj2gmxA5irFVxqi5Qikl1LB1wor2u+j6Vwjh4ggjiX7owT1LE5dj6liT86stHUgFBrA32ynY5PuyrRAY6japnNVpGrkNti0eeGDN+n4YJT/qkgA/6T+1MO0fZyK9VO8LK0TF43UjKORjVpYFW+DAiqXZlddzcye4Irf5hTM2PP7dB8R6VpxXp/DK3DFhF+xX2vc2ZCZL6DxxpdoB4oD3U23Idy50N8mHwqaw4nFNnQTqXZ0YFXQ+To24+PI9K1JFJ+Odn47jD7xzJnu5o8B1z0PR12GVbINQs/gdOQm4/DL9P/fQVC1ruQ6hSPjVncM4e3uHQDGqId2oYddEhRirfEEH051LbXciydxdKEmAJBX7OZB/EiJ5dMod19Rg0t4pdT2zh0HfQO2GVmw8TMdirnYxknGG8JPMLyy+Ph3Y+RyPXN4T6p/2JDcXHY57PcMglKzGS4lkjbwXD/ZSgfeiX2NQByG3GDkHfNa+sj2Yhma5kmkt3tx3SxYlMeuRg5YHEbMNK6mAJO+s1rq3uLv0luPL8iHLuFFFFSBIVj+1t+qXMKzrIYlUzKEikkEk4YBFIjU50DLBTzJUjw1sK8tTdsOeDjvW/Y6nowD8Vup51ihiMCYDySTAd4sefZ0xZ9lmwca99idO2+gd8bClFnxNI7aS4kbLSSyF8eJpe8MSW6jqyhEiA/D8aqdn3ZIJ57tgrGWWSQ59lEj+r0gnooj/AHyetYniWJz75FpRel7tkuuXuW7xWnmW1jYrqBeZ1OGSAHGAejOfZB8g55ithY2iRIscShEUaVVdgAOgpP2QsiI2mlUrLORIQeaRjaGI/lXcj3matBWq4bhxxaFFLr5+pHtnzSA0m7U2bPbsYgTJGVnjA5s8Z1d3k8tYDJ8HNOa4anSipLTGzPWk6yIroco4DKfNSMg/1qcUtCfRrgwnaKUtJCfJ92mg9Osi+YLj7tMNVeX8UwpY17g+3j6E6EuZbPdFeM16zVYLA1kO2vZ2SQGe0H12NLr76jky527xRnGdjyPIVsK4RUzCy541qlH7gm4vaPiDLCGjVmVTGSe7fIl7w7Asre3q3bYjJJHlX0DsPwvQ7yy+zMyALG2zRwsSQzj7rOUzjmAgGM5pybG4U+xOhHQzQ65APzpIgPzX96t2FksQOCWZjqd28TtjGTjYYAAAGwAArQ5/FYWY7jF9WvH+FoesyZWLl1pFyvDGgtUMj1k0tjSR5keqV5ciNGd/CoLH4Ach6nlUsj1XsLX6TchTvDAweTyeYYaKL9ORIfURjzq54XgvIuUfHkLJKEdj/sxYNDbIJPtGLSydcSSMXZc+S6tI9FFNc0dKx/GpLiC71NdOlvNpVMpEyQy+ERvlNWlzjDavEcdRXpG1CHyRXd2bHNcNZ5Lq9T/Zrj/iWxx//UE/t8qlHaML/wCYhmh/Fp72P4l4i2kerAUxDLps6Rkjri0W+M8IjuY9EgOx1IynDxuOTo3Qj+u4O1Ze64XfBWiaKK5DAoJC3dAqRj66PB6c9PPyFbGwvo5kDwukiH7yMGX9xtVmu3YtV2nNb0EZuPYqcMtmjhjR21siKhb3iqgFvnirdFFSRIUUUUAFBorhNACtez9uLg3CwxiYnJfTvqIALfmIAGee1Km7KkykPNm27wz9zowxcv3hV5M+1HrJbTgeRJG1Xr3jbGRorRBK6nDMxKwxnydwCWb8CgnlkrnNVJOD97veSNcfgPsW4B5juFOHH+ZqNV2Xl49X5+6Fxi32Ls3aOBWKIxmcc1gUykHyYr7KfqIqu3E7p/BBHCp+9PJqcH/JiBU/8QVOsiooWNQqjYBQAB6ACkwuJLuRorU6UU6ZbjovnHB0d+hbkvqdhW18Vtyp+njx+78DnpqK3Iq3TXdzN9Hhu3VlI7+WGNI44V2OhdQdmlYchq9kHJ6A7uNcADnjbfmfjVXhXDY7eJYoV0oufUkk5ZmY7sxJJJO5JzV01fVRlGOpPb9xllLinDkniMcmcHBBU4ZWByroejAgEGs7bXLq/cXOBMASrAYSdB/EjHQ8tSc1J6ggnS3t9HEpeV1RR1Y4GegHmfSqRS3v7ZHX24nAkjcBkYe7IhIDI2+x2O/rUPPwK8yvll38MXCbiypqroel9yk1ttODNF0njXLAf48SjI/OgI5khRUsFwrqGRlZTyZSCD8CKwObwu7GlqS6e/gmQnGS6F0PXddVddc7yq702L5S1rryZKrGWvDSV1VtneUneWq7yVBc3KopaRgqjmzEAD5mvNnaTXP2YaCLrK64kYf4MTDbr7bgctlbOatMLhd2RL4V09/ByU4wXU8EvLJ3Nv48Au5GVhU8mbzc/dTrzOwrW8J4ckESxxDCrnnuzMTlnY/eZiSSTzJJo4VwyO3jEcS4UZO5LMzHm7scl2PViSTUXH+LLaw966uyhkQ92NTDW6oG053ALDON63mDg14lfLHv5ZAssc3tjKoL21SWNo5VDo6lWVhkMpGCCKj4ffxzIHiYOpyMjoQcFWB3VhyIO4q0KndxsxkRezkWGZi0TnEEzZJz/s8x94baXPi5Hce06Ex60xv7NJY2jlUOjDSykbEVk5ZJLEhbhmktuSXDbtH5R3J/tL1+9g7nL8W4XYm7sf7r+CRXYn0kMLjhUUj94AY5T/FiPdybcgzL4x+Fsj0ricVltzi7Ikh/nqNJQf8A7EY2A5fWLtvuqgZqUTdRQ02Rg48t6qMPjd1MtT6r2HJU7H6tkZFeqz3Y6T6uaIeGCYxJ1xGY45UX9Il0j0UVoa3lU1ZBSXkiNaegooopw4FKe1Ny0dpM6HSQANXuBmCtJ+kEt8qbVHPCHUqwBUggg7ggjBBHlXJLaATWyJFGscYwqjAH/uT1J5knmSTVPiXE0iXXK4ReQzzJ6Ko5s3oMmvJ7JSKCsN7PHH91SkUhjHuo7oTjy1Zq/wAK7LwQv3hDSy/zZm7xx+XOyD0UAVl5cBtut3dPp8iQrYpdEJ7bh095vKHt7Y/c8M8w/GR9kh8h7R643Fa20tUjRUjVUVQAqqMAAcgB0qbFUeK8TSBAz5JY6ERRl5HwSEjXqcAnyABJwATWgoxqseHLBaQzKTk+pbkkCgkkAAZJJwAOpJPKkL8bkm2slGj/AGiUHuv9ymzTfHZd+Z5VCbJ5213uNIOUt1JMa45GU/xnz5+yNsAkajfll6CqjP41Cr4aurHIVb7md4vYYCortLdTnuVmkwXjBBMssa40xBUDH2QATpzmtra26xoqIAqqoVQOQUDAA+QrN9mou/mku28ABgg/yw2ZZR+dgB8IlPWtVVlw+FiqUrX8T6v+BE2t6RwrSa+7NQSOXUNDIdy8DGMk4xl1HsyfrU05zS6Ti6C8W15yNE05x91FZUGfiWOPympcoxktNCBPJwK5TwTRSj/FQo5+LxHT+yVAbG8HOCI/ln/+UQrYYoxUCzhWLPq4IdV015MeLC8PKCIfmnP/AGxGpU7PXL/aTRxD/BTW4+Dy+z+8daujFdr4Vi1vaggd035E/D+zcETayrSyDfvJmMjA4xlAfZj+CBRTgYrprIdmeOSqka3pDayyJMAFBkDlDDKBsr5U6W5Ny2POd8ENLsN9Wa+qvErNZonikGVdSjfAjG3kfWrOaCKV3OGJ4XE7hmR+5vIWMEzAApK6AaWmjBw4dCjg7MA+ARuKfcM43rfuZl7mfGdJ3SQdWhkwA48xsw6gZBK/tHH9HnW6H2baYbjnsM4hmOPdZtLH3WyfDVi7tkmTRKMjmMEgqw5MjDdWHQjeqC/Ong38k+sH2HlBTW/JoAa8SxhgQQCDsQdwR6is9Z8Ue3YR3Ta0YhY7ggDJOypcAYCOeQcYVjthTgHSA1dVXQuhzQe0NNa7mQuezUsG9gwMf+zyk6B/kybmL8pyvkBVP6TdeEWM+vkNTRCPPmZA59n5Z9K3eKMVEv4XjXT55R6/LoLjbJLQr7O8NMEOlzqkZmkkYDAaRjltI90bKPRRTWuYrtT4xUVpDYUUUUoAooooAKKKKAK9/eLDE8khwiKXY+gGTgdT6Ui4dbMW+kXA+vYYC8xBGcHuU9dhqb7zDyCgXO10bG0fQpcqUk0jcssciSMoHUkKdqrpfrIivGwZGAZWG4IPIiqDjuVOmtKPkepjtksstJOJs0zraxHS0ozIwzmO3ziRwRyZvCp8zn7prvE+JaCqIpkmfaOJfEx8z7qDqx2HxwC87OcF7hGaRg80hDSv0JGyogPJFGwHxPMmqfgvDZ32evaui7fMetmorS7jS1tljRUQBVUBVUbAKBgAVNRVXiN6kMbSSHCqMnbJPQKoG5JOAAOZNbboiGV+NcUEKDA1yOdEUecF3xnGeigAsx6AH4Uh4RZaL9C7a5WhneV8Y1OXtwAB0RQAqjoB1OSbdjA5Y3NwMTOukJnPcxHcQg8tWwLkc2HkFo4eM8Q/LbnP65Vx/wCmf2qm/wDoermKmHZbHeTUds0grjtjnXRSTtXITEsCkhrhu5JHMRYLTNnp7CsAfNlq4nJRi2/A0KOzd84ujK7ExXxaSIE7IYwBCFB/mQrrI6FDWyBrLdoIiY/qh7cWmWMDb2ozkL6AgFfgxrR2VwskaSIcq6q6nzVgGB/Y1AwM1ZKl8mLnDl0TGsnw2BGS6gkAZVnmRlYZBWQicA/KYVrDWY3S/uFxgSRQzA+bjXFJ+wSH/VXOKp/07ku6O1/mPfCeINDIsFwSyttBKxyWx/BlP8wAbN94A9Qc6QGs5dWyyI0cgyrc9yDzyCCNwQQCCNwQDUvAeIMGNvcNqkUZRzgd9ECBr221rkBgOpBAAbAi8J4oslck/wAy/U7bXy9UObqBXRkcBlYFWB3BUjBBHlisnZyNbS/RZiSOdvITnvYwN42P81OR81w3vY2IqlxfhcdxGY5RlTggg4ZWHhdGG6sOYIqdn4MMupwl9n7CYT5XsWylXUq4DKQQQRkEHmCOoqLgl4YZRbSEtGwP0d2OW2GWt3J8RABKnmVDA7rkrpbe9t/ZaL6Wg8MkTIkx9JInKqT+JW38hXbGG5uJoS1u9vFG4lZp2TvCVBCpGkbMBnO7EjbIwc7UXDcPNxMjla3Hz1HbJRkjaA12uKK7WrI4UUUUAFFFFABRRRQAUUUUAcIrO3PZCIuzwvNb6jqdYX0ozEklu7OVViTuQATWjopEoRktSWzqehVwbgENtkxKS7eOSRjJK3kGkYkkeQ5CmtFFKSSWkcOZrMs30m41n7C3Yqg6SXA2eU+Yj3RfxFzjZTTPtHdtFbSNHgSECOMncd7IwjjJHlqZT8qrW9qsMSRR50ooUZOTgDGSepPMmqjjGZ6FOl3Y5XHbPUj5qrwEar25f3Y4IvnmWQ/0kWvcr157Fpqjnm3+tuJCM+UWm3GPT6kn51Qfh2DsyZ2v2H7ukdGjrOze3xBiRtBAqqfxTuzSbeYEEX+o1oqzaS6b65Q7EpBKPVSHjOD1wYzny1DzrT8Tm440miPX+YsNzzXnsi+I5Ic57mV4x6RtiWID0CSKv6a5JJUHAXxfTDo8Mb/NHkVj+zJ+1Zf8OXv+plF+f7Ei6Pw7NPWc7SpontZ+mprdvRZtOg/8SOMfqrR0u47w76RbyRZ0llIVsZ0ON0ceqsFPyrZ31K2twflEVPT2VHXeqnErPWoKHTKjCSJ+emQAjJ81IJUjqrEVzhfEO+hVyult1dOeiVTpkT5MGHyqcyV5i5WYuS2ujTJ+uZDHgnEhPCHwVbLI6HmkinDofPcbHqCCNiKYVleFy93fYHhuEJP+dEBg/Fozj/dCtSK9JwslZFMbF5RBnHlegIoxXaKlCQooooAKKKKACiiigAooooAKKKKACiiigAooooAR9r1P0UuoLd08U5VRkssUqSOABzOlTgeeKiN2rqrIQysAyspyGUjIIPUb1oCKyt12WkRibGZYlYkmKVDJFknJMeGDR58gcelUvF+Gyy4pwfVfqPVTUX1KfGL0xxEqMuSEjX3pXIWNf3Iz6AnpWr4NYiC3iiBzoRVz5kDdj8Tk/Ok3B+zbLKs93IssiZ7tUUpFESCC6qSSXIJGonYEgYya0gpzhPD/AOjq0+77hdZzvodpH2j4O0uiWBgk8WoIWGUdGxrikxvpOlTkcioPmC8oq0nBTi4y7MZT0YKXjqxnTdo9s/USAmM+qTAaWH7H0FMOyb99cSTqD3QjWGNmBXW2pnkZQRkqPYGepBrWMueddFVuNwmjHt9WHcdldKUdMKKKKtBoyPGrVraZriMFoZMGdFGpkcDAuFUbkEABgN9lI5HPiG/jkQSRyI6EZDKwK488itiaS3PZSykk7yS1gZ+eoxqT89t6pc7gtWVPn3pj0LnFaEXBJhc3kbQnXFAXZpBuhlKNGsSNyYgO5OOWAOdbYV4hhVFCoAqjYADAA9AKkqxxMaOPUq49kNzk5PbCiiipIkKKKKACiiigAooooAKKKKACiiigAooooAKKKKACvNFFDA4tehXaK4gCiiiugFFFFABRRRQAVyiigDtFFFABRRRQAUUUUAFFFFABRRRQB//Z"/>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endParaRPr lang="uk-UA"/>
          </a:p>
        </p:txBody>
      </p:sp>
      <p:sp>
        <p:nvSpPr>
          <p:cNvPr id="30742" name="AutoShape 10" descr="data:image/jpeg;base64,/9j/4AAQSkZJRgABAQAAAQABAAD/2wCEAAkGBxQTEBQUEBQVFBUXGBgUGBgUFxgWFhcUGhUXFxUUFRUYHCggGBwmIBUVITIhJSotLi4uGB8zODMtNyotLi0BCgoKDg0OGxAQGy8kICYsLDQuLCwvLC00LCwsLCwsLCwsLCwsLCwsLCwsLCwsLDQsLCwsLCwtLCwsLCwsLCwsLP/AABEIAOEA4QMBIgACEQEDEQH/xAAbAAACAwEBAQAAAAAAAAAAAAAABQMEBgECB//EAEYQAAIBAwIDBQQIBAMGBQUAAAECAwAEERIhBTFBBhMyUWEiUnGBFCMzQmJygpFDU6GxY3OSVIOTorLCBzSzwdIVJDVko//EABsBAAEFAQEAAAAAAAAAAAAAAAACAwQFBgEH/8QAMhEAAgICAAUCBAUDBQEAAAAAAAECAwQRBRIhMUETUSJhcYEGMqGx0RTB8SNCYpHwFf/aAAwDAQACEQMRAD8A+40UUUAFFFFABRRVHjV/3EJfBY5VVUbF3ZgqLnpkkb9Bk1xvXUC9RWXfhryYa7nkY5zohkeCJfwju2DOPVyc88DkPH0KSLLWkz5593PI80T/AIdTlni9CpwOek8qrXxbGU+XY56cjV0Uu4PxRZ0LAFWUlHRvHHIACUbHxBBGxBBGxpjVlGSa2hsKgurlY0Z5CFRQWZjsAoGSTU9Ie0o1yW0R8LS94481hQyKP+IIj8qRbNQg5PwdS2eDxq4f2oLUaOhuJjCxHQiNY3I+DaT5gVb4XxkSO0UiNFKBq0MQQyZwXjcbOoJAPIjIyBkZimmIOBS3iraTBN96OaP/AESMInU+mJM/FR5VnKOO8+SqpLo3ofdOo7NYK7XBXa0yI4UUGkfFOKSGXuLbGsANJI4JSJT4RpyNcjYJC52Ayeahk2WRhHmk+h1LY8orNG1uF3W8kLeUqRNGx/EqIrAflYUw4JxIzBhIuiWM6JFByuSAyujEDKMDkEjzB3BqPRm03S5YPr7HXFoa0UUVLEhRRRQAUUUUAFFFFABRRRQAUUUUAFFFFABSPtg2mBZekMsUrfkDYdv0qxb9NPKjnjDKVYZBBBB5EEYINJnHmi0CEc5zivKLil/C8wubSUktGCYWPOS2zhDk82TIRvgp+9TXNeX8RpsoyJRkWEJbXQX3D/R51uBsjaYpx00E4jlPqjNjPuu3kMawGs9dQrIjJINSupRgeqkYI/Y1a7LXbPbqJDqkjJhkJ5s8Z068dNQCv+oVrfw7nO2l1yfWP7Ea6GnscUg46cXVofMzIPiYtf8AaM0/pB2v9lIZcZ7q4ib4LI3cO3wCzMT6A1fZUeamS+TGY9z2675pVx9/qgPOWBf3uI6bT0ovRqntY/enVj+WNHlz/qRP3rzvAqc86K+ZOk/gZsRXa4K7XpSIBW4lerDDJLJ4Y0aRvPSqknA6nakfCbdo4cyfayEyynzlfBI+CjCD0QVP2qOpYYc472eMHHVIyZ3X4EQlT6NUtw1Zz8QZThWoIepjtkWfOoezp1XV248I7mH4sis7Y88d8o+RqlxfiHdplRqdiI409+VvCvw2JJ6AE9Kf9n+GfR4EjLa23Z35a5XJaR8dMsTt0GBUL8N4k3KV8vohy96WhlVe9vEiQvK6oi82Y4A6D59Mda93E6orM7BVUFmLHACgZJJ6AAGs7bg3Di4mBCDeCJhjSP58g/mMDsD4QRyJNajJyYUQ5pEeMdsnTi9xLvBCqJ0a5ZkdvIiJVJUfmIPpXu1444kWK5jETNsjq2uGRvcDkAq/4WAz0Jwa6ZTnal3aHSbWbWcAIzZ91lGpXHkQQCD6Vm4fiGTuUdbTfgf9HoatTXqq9hIWiRm8RVSfiVBNWK1ieyMFFFFdAKKKKACiiigAorhNLuKcYWEqoV5JXyVjjALEDmxJIVVGfExA6c9q45JLbAZUUgPG5l3ltH0+cUiSMo8ynsk/p1H4014fxCOZNcLB15bbEEc1ZTurDqCARSIWwn+V7OtNFTj/AAcTxjDaJUOuKQDJSTGM46qQSGXqCaScN4gXLRyr3c8eBJH5Z8MiH70bYyD8QdwRWvpN2g4H3+l42EU8ee7kxnGecbj70bYGV+YwQDVdxPhsMyv/AJLsxddnKyvmouCS6LyWPpNGs6/njIilP7NB/Wqdhfly0cyd1OnjjzkY6PG334z0b5EA16mfRc2sg/mGJj+CVCMf61i/astwmFmJnKua1voSbdShtGwFUeOWPf200Wcd5G6A+RKkKw+BwflV4UGt6+qIRmbC8762ik5FlBI8mxh1+TAj5VBwlO84jnfEEBz5ap3GPmBbt8n9ajtx3Vxc255axcR7bd3NksM9SJVm+GpaYdi48xSTn+PIzj/KX6uLHoVTV+usvw/BdfEZtrou33JM5f6aNDXTRQa1JGEHEzqvoB0SKaT9TNFGp/Yyfuai4jdKgZ3YKigszMcAKBkknoKju5cX87E4C28AyeQzJcMx9Ngv7VT4ZZm9cSyD/wC1Qho1PO4cbiVgf4YO6j7xGeQFZXPxJ5uZ6a/KtbZJrkoR2WezFg0sn0uYFditvGwwUjPOV16O+2x8K4HMtWpJ2ruKocav+4gaTGojCovvyMQsaD4sQK0lVcKYKMeiRHb5ntivi0n0mfuBvFEVef8AFJs8UB9B7MjDyKDkxq1M2dqg4badzCFY6nJZ5G39uViWdt+mTsOgAHSvE0tYjjOfK+3kgS6YBLLjlSl1N3OLZN41Ie5boEGGW3z7znGR0QHPiFRrJLdSGK02UHTLcHBSPzWMfxJf+Vep6HYcH4VHbRCOIYUZJJOWZics7sd2Ynck1O4JwZxkr7l9F/c5dakuVF1RXaKK15ECiiigAooooAKKKKAONWW4bIPpF4zfaiYIc8xEsSNCq/gw7N5amf1rVVn+P8EdpBcWpCzqoUhvs5owSRFLjcYydLDdSTzBIMLPpndQ4wfUVBpPqSd8c1Su7Jtff2xEcwGDn7OZfcmXr6P4l6bEqYLTjas/dSK0E/8AKl2Y+ZjPKRfVc+uKYLLWCV+XhXfFtMmcqkuhf4NxRZ01AFWU6JI28ccg5ow/qDyIIIyCDTCspeBo5BcQDLqMSIP40XVfzrklT55XkxI0lldLLGskbBkcBlI6g1uuH50Murmj38oiTg4so8c4GlyoJJSRMmOVMB4yfI9VPVTseorGcXvXjjaK6UJMmJY2XaKfumWXMTHk3sbodxvzG9fSaX8Y4TDcxNFcIJI25g/3B5g+op3Iw67WpPuuzCM3HoX0bIBHI712o4VCqFHIAAb9AMUu4lx+CFtDyZk593GDJLjz7pAWx6kY9alNpLbECjtzw6ZhHJaDMvtW5x0jmwveHz7tgj/AN51pLC1WKNI0GFRVRR5KoAA/pWfk7SSt9lbYHnPIqfMLGHP74qB+L3h5G2T0Mckn9e8T+1V88/Erk25rY76U2uxrs0GslHxa8HiNs/oI5I/694/9qsR9o5R9rbEjzgkV8epVwjfIZpVfEsazopo46prwR3/Zp57yR5mH0Vli+rXxSsmfZlP8sE50jxddtq06pgYAwKX8N47BO2mOQawMmNwY5QPMxOAwHrjFMs1Mio915EMCazl64mvAD9nbe0fI3Lr7I/RGxPxlXqKc8VvUghkmkOEjRpGP4VBJ/tWJ4FJczwqLaPSXJlluJwwQyuxZ+5jOHlAJ0qThcBcZFRc5Wyq5Kl1f6Coa3tjfi/FY4l1SNpHJQAWZj0VEXJdvQA1UtODT3ftXAa3g/lBsTSj/ABXU/Vr+FTnzPSnPBuzkcLd4xaac85ZTl/ggA0xr+FQBTsCoOBwaqh89nxSFyubWkQ2dokSLHEioigBVUAKAOgAqeiq1/eJFGXkdUUYyWIA32A9Seg61ddhksZozWfPE7ib/AMughT+ZcKdbDzS3BBX4uQR7pqF7W5XLLeyM3MLLFAYc+REcayY/XmoVvEcet6lIWoNmnopfwbiHfxBiNLAlHXOdMinDrnqMjY9QQaYVNjJSW0ICiiiugFFVuIXqQxtJKcKvoSSScBVA3JJIAA3JNKP/AKtctulooXylnCSY/IkbqPhqpqy6EPzPR1Js0FFIo+0qKcXMclseWqUAxE+kyEqP1aT6U7RsjI5UqE4zW4vZxrRU4pwuK4TROiyLzww5HoQeYPqKzk/Z24h3tJxIn8q6ySBjZUnX2h+sNWwopF2PXctTSYqMnHsYN+NGLa7hkt/xMNcPx75MgD8wWrPZ/iCRzARuj21wxZGQhlS4O7KGBxpk3YfjDe8K2TDNIr7sfZyuJGgQPqVtUeY2LKwdSxTGcEA71Bx+F141vqVNpeV4Fytclpj6qt/fJDGZJWCqOZPmTgAAbkk7ADcmvPEL1II2klOFUZOAST0Cqo3ZicAAbkkVkDrmkE1wMMM93HkEQAjHTZpSNmccs6V2yWezs6vFr5p/ZHK63N6RNecQnuCcFreL3VOJ3Hm7j7IfhX2uXtDcV5tbRUGI1CgnJx1PUsebH1O9WUjrwb2JXEZkXXsNPMjPhzjln1rEZXEMjLk9b17InRhGB7WOvYiqysdewlU0rHsVzFXu6O7q1oqjdQ3GomN4dPRXjbPzdZP+2naF6j1za+pxyPF1ZJIAJFDAHIzzU+8rDdT6gg122vZ7c7lrmHyO9xGOpVv4y8vZOH25ucCvXD7kvrV10SRkK6g6l3UMCjYGpSD1APMY2q1oqxx+JZGFZy72vbwNyhGaHNndRzxh42V0YbEbg9CCDyPMEHlVkCsfJE8EhnthkneaEYAmAGNS52WYAbHkwGlujLqOH3qTRrJEdSMMg8vkQdwRyIO4O1brBzq8uvnh917EOcHF6ZZorhNJOM8WYN3NsFecgH2s6IUJx3suN8bHCc2IxsMsJc7IwXNLsIRY4vxgRFURe9mcEpEDgkDm7t9yMZGWPmAATgFfBw4lxNdMJZhuu2I4c9IUPI/jOWO+4Gw9WNosIYgl5H3kkbxyMOpPQDoo2A5CoeI8VjiGZZEjH42C/wB6yfEOMTtfp0J/ySYVe5fkmqrNdAAliAACSScAAcyT0FJV4w0xxaQSzn3ipiiHqZJAMj8oamFl2XeUhr91cAhhBHnuQRuO8J3mIPmAOW1Q8Xg2VkTUrfhXz/gclZCK6FvsYCYpZiCFnmMqA7Hu+7jjViOmrutXwYVoq4oxXa3FdariorwQ29vYUUUUs4Z7j75ubNW8OZZB5GVEART57PIw9Uz0qaSU9Ks8b4UtxHpJKMrB0dfFHIPC6526kEHYgkHnWcm4jPb7XkLEDbv7dGkiPq0a5eM/IgedZrjmHk26nT1+XkfplFdGO1fOxHPY+tUE4c0J1WTCPqYWz9Hb4KPsT6ptvkq1RWfGIpfsZY5PMIwJHoQNwfjV1ZjWcozMrFl12PutSLXC+NLKxjcNFMBkxP4se/Gw2kT8S8uuDtTYGs3ewxzKA4OVOpWUlXRveRxup+HPkciiz408JWO8bKn2UuAAqk9FnUbRufe2Qn3SQta/A4vVk/C+kiNOpxNLXDXA1Ku0980Vs5iOJH0xRnGcSyHQrEdQudR9FNW7kktsaEXELo3FwTn6mBiqDo842kl9Qm6L66z7pqeNKitLdURUTwqAo88DqT1PrVuOvNuKZssm5y8eCyrjyR0cmibQ3d4D6SFLeENjYnHSvfDrJYYwifEk82Y7s7HqxO5NSq1fFOK/+JvEJr504cuUViqRrEJTIAcanOCd+exGM0rAwr8uMoVtJLq3+w3ZNR7n3ACu1neCcbnNo0t9bNbyIN1Uqwfy7sAkgk4Gk9SKuKbwAMRCx5mIBlI/CsxJBPPcqAfSok+HWRk1Jrvrv3+gcyGxqPvl1adQ1c9ORqx5451VuC0sBCu8DOuAxUd4hI6K22ob+fnvXyjin/hZPHK09heNJOhD/W5WQsdxiXOCT67eZqTg8Pps2rbOV+P8+xyUmuyPsWBXgtSjgXE5ZbKOSaMpNpIeNvYPeKxRufIEqSPQ1JPeYqJZiWKbi/D0OwXN2GQaqtnL9GuB0huGw3lHcnwuPISYwfx6TzY1VhvcmrVzEs0TRtyYYyOYPNWHkQQCD5gVP4dkTwr0328nLato0twGMbCMhXKkKSMgNg6SR1AONqyfD+yd0ikG9wWYu7xwJrkc4Bd2fVk7ActgABgACn3Zy/M1sjP4xqjkHLEsbGOTHpqUkehBppXoThG2PxLaK/bRmB2PVvtri6l/3zRKfisOkGr/AA/svaQnVFbxBurlQzk+Zdskn504rhNdhVCH5VoG2wxXa86q9Us4FFFFdAKKKKAOYoK12ijQCviHZ21m3mgjc+ZUBh8GG9Lm7FQD7KS5i/JO5A+CuWFaQmkk3aRVd8QzNGjFGlRVZQy+LChu8YA7Eqp3z5GmrI1/70vudTfgonslKD7F/cgeTLA4/cxZ/rXJOzNyQR9MDAjBD26EEeRAIyK0trdLIivGyujAMrKQVYHkQRzqXNM/0ePvfIv+kd5pe4k7McIlto2SWczLnMYKae7X3FOSSvlknHLljFPtI+q6t06Iskx/NtEn9JJf2rTmsnxAZ4hMfKCBf+e4Y/3H7CmOKzdeJNr2/cVUtzR2oZbnFSy8qUzN7W/KsDi0q2WmWkY7LIvxliWyoUhlAyQeZO2+cHw/CvfBuHJBEUtYooFyNOBq1LsSz8jk+0NycbH0pY5Af2Ou59T60w4bxJS/dtlH30httY96M8m+A3HUCrG+qdcXGvr7/b5eRNkEupa4hDrhzEmT3kcxQjQX0SKzeLHtHTtnntVq0vS5x3UqbZzIoUfDxHJ/p61ZU16zVVPJ5ocko9uzGNdSGUZK+yG3JyceycHBGeu5G3nXkowXY6jqz7W2FLZwNI6DYeeBnzqzS3jPGYrdcytufCg3dz5IvX48h1IpNPqWSUILbO6KPHuJxwEPKJANkDKGZMuwCrpXJLEgdCd/WqKXCsQwIZCMgjcEedVOCpJe3RupxpjhJSCMHKiQj23J+8wU41ebEDw5Lqbh45AAD02q6lKrFcYS6zXf2+g7U2m9lDWNfs8qdWh2qnBY4NMI0xUDNvjY9ocm0+xL2bbTc3MfRu7uB6alMTAfOAH4sa0grLcOOL9PxW8oP6ZYSP8Arb9600koUEsQANyScAfEmt3wyznxYSfsVVq1NnsmlPGOKlGEUKh52GQp8KJyMspHJc7Ac2Ow6kVLjjjTezYAPzBnYZgT1XBHfN6KcbHLDr2ztFgU4LO7HU8j4LyP7zkfsAMADYACkZ3Eq8ePuzkIOQh4jYDv7dFZpLt5kkMzE6ljjdZJioBxHHpBj0jb6wA5yc71TWSh4J9fJOLidHcBSEMeAq8lXVGSBkk8+Zq19BkG63lyPQ9y4+YaLP8AWoeJxaiMPjk9sXOt76GkzXazC8VnhZBcGOWNnWPvI1MTozsEj1RksHBJGWBGPd8tPVzRfC6PNB7Q0013CiiinjgUUVXvLpY0Z3YKqjUxPIAczQwJXNYuLiaRXrpC3fQzNrPdBpPo8+AHDsgKhHwDzyGLZ2O15o3u/auA0cB8MBOlnXo9zjfB/lcsH2snYX1ZQAqABRsAoAAHkAOVZ/iXFKYRcO49XW+4vNs8LtLaAHUdUkBOlJD1eM8o5fXk33veDnhfF4pwdBIYbPG40yIfJ0O4+PI9CRVFpcUguo2vZNFvGjd2SrXTj2Yj95ISpDO/Q4IUdTkYqLwfil1r9PlbXv7CrKkupvNVZW9//ITDzht3/wCe4U/9NMeznZ5LRCBJNK7Y1yTyNIzEcsajhRudhVXjq6byB+kiSQn864lQf6Vmq44tBzxJpe37DdT1NHl0pdc2macBaO7rzau51voWKnoQw2GDTE2COmiVVdTzDAEf1/vVwQ1Kq05PMm3tMJT5jGdoZbizkj+jynuXBULMDKqSDJxqJD4Zc4GrA0H0FM+B8SmngWUy2anB1KzOpQhipDDO3L+tMuO8NFxA8R2LDKt7kgOUf5EDbruOtfLmtgSe9jUSKSrBlBKuOYyR+x6jBrTcNnj5VO7YJyXf+QqoVvwp6Y9ve09y7yKksaorMgeFM6wDjUrSFhjOdwOnOkcwILNu8jELqclndydKKWOTjUwGOQzXHukXILKCoyRkZA/Lz8qs9nXMt7bp3Tga+8y2nGmNWfOzEj2gmxA5irFVxqi5Qikl1LB1wor2u+j6Vwjh4ggjiX7owT1LE5dj6liT86stHUgFBrA32ynY5PuyrRAY6japnNVpGrkNti0eeGDN+n4YJT/qkgA/6T+1MO0fZyK9VO8LK0TF43UjKORjVpYFW+DAiqXZlddzcye4Irf5hTM2PP7dB8R6VpxXp/DK3DFhF+xX2vc2ZCZL6DxxpdoB4oD3U23Idy50N8mHwqaw4nFNnQTqXZ0YFXQ+To24+PI9K1JFJ+Odn47jD7xzJnu5o8B1z0PR12GVbINQs/gdOQm4/DL9P/fQVC1ruQ6hSPjVncM4e3uHQDGqId2oYddEhRirfEEH051LbXciydxdKEmAJBX7OZB/EiJ5dMod19Rg0t4pdT2zh0HfQO2GVmw8TMdirnYxknGG8JPMLyy+Ph3Y+RyPXN4T6p/2JDcXHY57PcMglKzGS4lkjbwXD/ZSgfeiX2NQByG3GDkHfNa+sj2Yhma5kmkt3tx3SxYlMeuRg5YHEbMNK6mAJO+s1rq3uLv0luPL8iHLuFFFFSBIVj+1t+qXMKzrIYlUzKEikkEk4YBFIjU50DLBTzJUjw1sK8tTdsOeDjvW/Y6nowD8Vup51ihiMCYDySTAd4sefZ0xZ9lmwca99idO2+gd8bClFnxNI7aS4kbLSSyF8eJpe8MSW6jqyhEiA/D8aqdn3ZIJ57tgrGWWSQ59lEj+r0gnooj/AHyetYniWJz75FpRel7tkuuXuW7xWnmW1jYrqBeZ1OGSAHGAejOfZB8g55ithY2iRIscShEUaVVdgAOgpP2QsiI2mlUrLORIQeaRjaGI/lXcj3matBWq4bhxxaFFLr5+pHtnzSA0m7U2bPbsYgTJGVnjA5s8Z1d3k8tYDJ8HNOa4anSipLTGzPWk6yIroco4DKfNSMg/1qcUtCfRrgwnaKUtJCfJ92mg9Osi+YLj7tMNVeX8UwpY17g+3j6E6EuZbPdFeM16zVYLA1kO2vZ2SQGe0H12NLr76jky527xRnGdjyPIVsK4RUzCy541qlH7gm4vaPiDLCGjVmVTGSe7fIl7w7Asre3q3bYjJJHlX0DsPwvQ7yy+zMyALG2zRwsSQzj7rOUzjmAgGM5pybG4U+xOhHQzQ65APzpIgPzX96t2FksQOCWZjqd28TtjGTjYYAAAGwAArQ5/FYWY7jF9WvH+FoesyZWLl1pFyvDGgtUMj1k0tjSR5keqV5ciNGd/CoLH4Ach6nlUsj1XsLX6TchTvDAweTyeYYaKL9ORIfURjzq54XgvIuUfHkLJKEdj/sxYNDbIJPtGLSydcSSMXZc+S6tI9FFNc0dKx/GpLiC71NdOlvNpVMpEyQy+ERvlNWlzjDavEcdRXpG1CHyRXd2bHNcNZ5Lq9T/Zrj/iWxx//UE/t8qlHaML/wCYhmh/Fp72P4l4i2kerAUxDLps6Rkjri0W+M8IjuY9EgOx1IynDxuOTo3Qj+u4O1Ze64XfBWiaKK5DAoJC3dAqRj66PB6c9PPyFbGwvo5kDwukiH7yMGX9xtVmu3YtV2nNb0EZuPYqcMtmjhjR21siKhb3iqgFvnirdFFSRIUUUUAFBorhNACtez9uLg3CwxiYnJfTvqIALfmIAGee1Km7KkykPNm27wz9zowxcv3hV5M+1HrJbTgeRJG1Xr3jbGRorRBK6nDMxKwxnydwCWb8CgnlkrnNVJOD97veSNcfgPsW4B5juFOHH+ZqNV2Xl49X5+6Fxi32Ls3aOBWKIxmcc1gUykHyYr7KfqIqu3E7p/BBHCp+9PJqcH/JiBU/8QVOsiooWNQqjYBQAB6ACkwuJLuRorU6UU6ZbjovnHB0d+hbkvqdhW18Vtyp+njx+78DnpqK3Iq3TXdzN9Hhu3VlI7+WGNI44V2OhdQdmlYchq9kHJ6A7uNcADnjbfmfjVXhXDY7eJYoV0oufUkk5ZmY7sxJJJO5JzV01fVRlGOpPb9xllLinDkniMcmcHBBU4ZWByroejAgEGs7bXLq/cXOBMASrAYSdB/EjHQ8tSc1J6ggnS3t9HEpeV1RR1Y4GegHmfSqRS3v7ZHX24nAkjcBkYe7IhIDI2+x2O/rUPPwK8yvll38MXCbiypqroel9yk1ttODNF0njXLAf48SjI/OgI5khRUsFwrqGRlZTyZSCD8CKwObwu7GlqS6e/gmQnGS6F0PXddVddc7yq702L5S1rryZKrGWvDSV1VtneUneWq7yVBc3KopaRgqjmzEAD5mvNnaTXP2YaCLrK64kYf4MTDbr7bgctlbOatMLhd2RL4V09/ByU4wXU8EvLJ3Nv48Au5GVhU8mbzc/dTrzOwrW8J4ckESxxDCrnnuzMTlnY/eZiSSTzJJo4VwyO3jEcS4UZO5LMzHm7scl2PViSTUXH+LLaw966uyhkQ92NTDW6oG053ALDON63mDg14lfLHv5ZAssc3tjKoL21SWNo5VDo6lWVhkMpGCCKj4ffxzIHiYOpyMjoQcFWB3VhyIO4q0KndxsxkRezkWGZi0TnEEzZJz/s8x94baXPi5Hce06Ex60xv7NJY2jlUOjDSykbEVk5ZJLEhbhmktuSXDbtH5R3J/tL1+9g7nL8W4XYm7sf7r+CRXYn0kMLjhUUj94AY5T/FiPdybcgzL4x+Fsj0ricVltzi7Ikh/nqNJQf8A7EY2A5fWLtvuqgZqUTdRQ02Rg48t6qMPjd1MtT6r2HJU7H6tkZFeqz3Y6T6uaIeGCYxJ1xGY45UX9Il0j0UVoa3lU1ZBSXkiNaegooopw4FKe1Ny0dpM6HSQANXuBmCtJ+kEt8qbVHPCHUqwBUggg7ggjBBHlXJLaATWyJFGscYwqjAH/uT1J5knmSTVPiXE0iXXK4ReQzzJ6Ko5s3oMmvJ7JSKCsN7PHH91SkUhjHuo7oTjy1Zq/wAK7LwQv3hDSy/zZm7xx+XOyD0UAVl5cBtut3dPp8iQrYpdEJ7bh095vKHt7Y/c8M8w/GR9kh8h7R643Fa20tUjRUjVUVQAqqMAAcgB0qbFUeK8TSBAz5JY6ERRl5HwSEjXqcAnyABJwATWgoxqseHLBaQzKTk+pbkkCgkkAAZJJwAOpJPKkL8bkm2slGj/AGiUHuv9ymzTfHZd+Z5VCbJ5213uNIOUt1JMa45GU/xnz5+yNsAkajfll6CqjP41Cr4aurHIVb7md4vYYCortLdTnuVmkwXjBBMssa40xBUDH2QATpzmtra26xoqIAqqoVQOQUDAA+QrN9mou/mku28ABgg/yw2ZZR+dgB8IlPWtVVlw+FiqUrX8T6v+BE2t6RwrSa+7NQSOXUNDIdy8DGMk4xl1HsyfrU05zS6Ti6C8W15yNE05x91FZUGfiWOPympcoxktNCBPJwK5TwTRSj/FQo5+LxHT+yVAbG8HOCI/ln/+UQrYYoxUCzhWLPq4IdV015MeLC8PKCIfmnP/AGxGpU7PXL/aTRxD/BTW4+Dy+z+8daujFdr4Vi1vaggd035E/D+zcETayrSyDfvJmMjA4xlAfZj+CBRTgYrprIdmeOSqka3pDayyJMAFBkDlDDKBsr5U6W5Ny2POd8ENLsN9Wa+qvErNZonikGVdSjfAjG3kfWrOaCKV3OGJ4XE7hmR+5vIWMEzAApK6AaWmjBw4dCjg7MA+ARuKfcM43rfuZl7mfGdJ3SQdWhkwA48xsw6gZBK/tHH9HnW6H2baYbjnsM4hmOPdZtLH3WyfDVi7tkmTRKMjmMEgqw5MjDdWHQjeqC/Ong38k+sH2HlBTW/JoAa8SxhgQQCDsQdwR6is9Z8Ue3YR3Ta0YhY7ggDJOypcAYCOeQcYVjthTgHSA1dVXQuhzQe0NNa7mQuezUsG9gwMf+zyk6B/kybmL8pyvkBVP6TdeEWM+vkNTRCPPmZA59n5Z9K3eKMVEv4XjXT55R6/LoLjbJLQr7O8NMEOlzqkZmkkYDAaRjltI90bKPRRTWuYrtT4xUVpDYUUUUoAooooAKKKKAK9/eLDE8khwiKXY+gGTgdT6Ui4dbMW+kXA+vYYC8xBGcHuU9dhqb7zDyCgXO10bG0fQpcqUk0jcssciSMoHUkKdqrpfrIivGwZGAZWG4IPIiqDjuVOmtKPkepjtksstJOJs0zraxHS0ozIwzmO3ziRwRyZvCp8zn7prvE+JaCqIpkmfaOJfEx8z7qDqx2HxwC87OcF7hGaRg80hDSv0JGyogPJFGwHxPMmqfgvDZ32evaui7fMetmorS7jS1tljRUQBVUBVUbAKBgAVNRVXiN6kMbSSHCqMnbJPQKoG5JOAAOZNbboiGV+NcUEKDA1yOdEUecF3xnGeigAsx6AH4Uh4RZaL9C7a5WhneV8Y1OXtwAB0RQAqjoB1OSbdjA5Y3NwMTOukJnPcxHcQg8tWwLkc2HkFo4eM8Q/LbnP65Vx/wCmf2qm/wDoermKmHZbHeTUds0grjtjnXRSTtXITEsCkhrhu5JHMRYLTNnp7CsAfNlq4nJRi2/A0KOzd84ujK7ExXxaSIE7IYwBCFB/mQrrI6FDWyBrLdoIiY/qh7cWmWMDb2ozkL6AgFfgxrR2VwskaSIcq6q6nzVgGB/Y1AwM1ZKl8mLnDl0TGsnw2BGS6gkAZVnmRlYZBWQicA/KYVrDWY3S/uFxgSRQzA+bjXFJ+wSH/VXOKp/07ku6O1/mPfCeINDIsFwSyttBKxyWx/BlP8wAbN94A9Qc6QGs5dWyyI0cgyrc9yDzyCCNwQQCCNwQDUvAeIMGNvcNqkUZRzgd9ECBr221rkBgOpBAAbAi8J4oslck/wAy/U7bXy9UObqBXRkcBlYFWB3BUjBBHlisnZyNbS/RZiSOdvITnvYwN42P81OR81w3vY2IqlxfhcdxGY5RlTggg4ZWHhdGG6sOYIqdn4MMupwl9n7CYT5XsWylXUq4DKQQQRkEHmCOoqLgl4YZRbSEtGwP0d2OW2GWt3J8RABKnmVDA7rkrpbe9t/ZaL6Wg8MkTIkx9JInKqT+JW38hXbGG5uJoS1u9vFG4lZp2TvCVBCpGkbMBnO7EjbIwc7UXDcPNxMjla3Hz1HbJRkjaA12uKK7WrI4UUUUAFFFFABRRRQAUUUUAcIrO3PZCIuzwvNb6jqdYX0ozEklu7OVViTuQATWjopEoRktSWzqehVwbgENtkxKS7eOSRjJK3kGkYkkeQ5CmtFFKSSWkcOZrMs30m41n7C3Yqg6SXA2eU+Yj3RfxFzjZTTPtHdtFbSNHgSECOMncd7IwjjJHlqZT8qrW9qsMSRR50ooUZOTgDGSepPMmqjjGZ6FOl3Y5XHbPUj5qrwEar25f3Y4IvnmWQ/0kWvcr157Fpqjnm3+tuJCM+UWm3GPT6kn51Qfh2DsyZ2v2H7ukdGjrOze3xBiRtBAqqfxTuzSbeYEEX+o1oqzaS6b65Q7EpBKPVSHjOD1wYzny1DzrT8Tm440miPX+YsNzzXnsi+I5Ic57mV4x6RtiWID0CSKv6a5JJUHAXxfTDo8Mb/NHkVj+zJ+1Zf8OXv+plF+f7Ei6Pw7NPWc7SpontZ+mprdvRZtOg/8SOMfqrR0u47w76RbyRZ0llIVsZ0ON0ceqsFPyrZ31K2twflEVPT2VHXeqnErPWoKHTKjCSJ+emQAjJ81IJUjqrEVzhfEO+hVyult1dOeiVTpkT5MGHyqcyV5i5WYuS2ujTJ+uZDHgnEhPCHwVbLI6HmkinDofPcbHqCCNiKYVleFy93fYHhuEJP+dEBg/Fozj/dCtSK9JwslZFMbF5RBnHlegIoxXaKlCQooooAKKKKACiiigAooooAKKKKACiiigAooooAR9r1P0UuoLd08U5VRkssUqSOABzOlTgeeKiN2rqrIQysAyspyGUjIIPUb1oCKyt12WkRibGZYlYkmKVDJFknJMeGDR58gcelUvF+Gyy4pwfVfqPVTUX1KfGL0xxEqMuSEjX3pXIWNf3Iz6AnpWr4NYiC3iiBzoRVz5kDdj8Tk/Ok3B+zbLKs93IssiZ7tUUpFESCC6qSSXIJGonYEgYya0gpzhPD/AOjq0+77hdZzvodpH2j4O0uiWBgk8WoIWGUdGxrikxvpOlTkcioPmC8oq0nBTi4y7MZT0YKXjqxnTdo9s/USAmM+qTAaWH7H0FMOyb99cSTqD3QjWGNmBXW2pnkZQRkqPYGepBrWMueddFVuNwmjHt9WHcdldKUdMKKKKtBoyPGrVraZriMFoZMGdFGpkcDAuFUbkEABgN9lI5HPiG/jkQSRyI6EZDKwK488itiaS3PZSykk7yS1gZ+eoxqT89t6pc7gtWVPn3pj0LnFaEXBJhc3kbQnXFAXZpBuhlKNGsSNyYgO5OOWAOdbYV4hhVFCoAqjYADAA9AKkqxxMaOPUq49kNzk5PbCiiipIkKKKKACiiigAooooAKKKKACiiigAooooAKKKKACvNFFDA4tehXaK4gCiiiugFFFFABRRRQAVyiigDtFFFABRRRQAUUUUAFFFFABRRRQB//Z"/>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endParaRPr lang="uk-UA"/>
          </a:p>
        </p:txBody>
      </p:sp>
      <p:sp>
        <p:nvSpPr>
          <p:cNvPr id="30743" name="AutoShape 12" descr="data:image/jpeg;base64,/9j/4AAQSkZJRgABAQAAAQABAAD/2wCEAAkGBxQTEBQUEBQVFBUXGBgUGBgUFxgWFhcUGhUXFxUUFRUYHCggGBwmIBUVITIhJSotLi4uGB8zODMtNyotLi0BCgoKDg0OGxAQGy8kICYsLDQuLCwvLC00LCwsLCwsLCwsLCwsLCwsLCwsLCwsLDQsLCwsLCwtLCwsLCwsLCwsLP/AABEIAOEA4QMBIgACEQEDEQH/xAAbAAACAwEBAQAAAAAAAAAAAAAABQMEBgECB//EAEYQAAIBAwIDBQQIBAMGBQUAAAECAwAEERIhBTFBBhMyUWEiUnGBFCMzQmJygpFDU6GxY3OSVIOTorLCBzSzwdIVJDVko//EABsBAAEFAQEAAAAAAAAAAAAAAAACAwQFBgEH/8QAMhEAAgICAAUCBAUDBQEAAAAAAAECAwQRBRIhMUETUSJhcYEGMqGx0RTB8SNCYpHwFf/aAAwDAQACEQMRAD8A+40UUUAFFFFABRRVHjV/3EJfBY5VVUbF3ZgqLnpkkb9Bk1xvXUC9RWXfhryYa7nkY5zohkeCJfwju2DOPVyc88DkPH0KSLLWkz5593PI80T/AIdTlni9CpwOek8qrXxbGU+XY56cjV0Uu4PxRZ0LAFWUlHRvHHIACUbHxBBGxBBGxpjVlGSa2hsKgurlY0Z5CFRQWZjsAoGSTU9Ie0o1yW0R8LS94481hQyKP+IIj8qRbNQg5PwdS2eDxq4f2oLUaOhuJjCxHQiNY3I+DaT5gVb4XxkSO0UiNFKBq0MQQyZwXjcbOoJAPIjIyBkZimmIOBS3iraTBN96OaP/AESMInU+mJM/FR5VnKOO8+SqpLo3ofdOo7NYK7XBXa0yI4UUGkfFOKSGXuLbGsANJI4JSJT4RpyNcjYJC52Ayeahk2WRhHmk+h1LY8orNG1uF3W8kLeUqRNGx/EqIrAflYUw4JxIzBhIuiWM6JFByuSAyujEDKMDkEjzB3BqPRm03S5YPr7HXFoa0UUVLEhRRRQAUUUUAFFFFABRRRQAUUUUAFFFFABSPtg2mBZekMsUrfkDYdv0qxb9NPKjnjDKVYZBBBB5EEYINJnHmi0CEc5zivKLil/C8wubSUktGCYWPOS2zhDk82TIRvgp+9TXNeX8RpsoyJRkWEJbXQX3D/R51uBsjaYpx00E4jlPqjNjPuu3kMawGs9dQrIjJINSupRgeqkYI/Y1a7LXbPbqJDqkjJhkJ5s8Z068dNQCv+oVrfw7nO2l1yfWP7Ea6GnscUg46cXVofMzIPiYtf8AaM0/pB2v9lIZcZ7q4ib4LI3cO3wCzMT6A1fZUeamS+TGY9z2675pVx9/qgPOWBf3uI6bT0ovRqntY/enVj+WNHlz/qRP3rzvAqc86K+ZOk/gZsRXa4K7XpSIBW4lerDDJLJ4Y0aRvPSqknA6nakfCbdo4cyfayEyynzlfBI+CjCD0QVP2qOpYYc472eMHHVIyZ3X4EQlT6NUtw1Zz8QZThWoIepjtkWfOoezp1XV248I7mH4sis7Y88d8o+RqlxfiHdplRqdiI409+VvCvw2JJ6AE9Kf9n+GfR4EjLa23Z35a5XJaR8dMsTt0GBUL8N4k3KV8vohy96WhlVe9vEiQvK6oi82Y4A6D59Mda93E6orM7BVUFmLHACgZJJ6AAGs7bg3Di4mBCDeCJhjSP58g/mMDsD4QRyJNajJyYUQ5pEeMdsnTi9xLvBCqJ0a5ZkdvIiJVJUfmIPpXu1444kWK5jETNsjq2uGRvcDkAq/4WAz0Jwa6ZTnal3aHSbWbWcAIzZ91lGpXHkQQCD6Vm4fiGTuUdbTfgf9HoatTXqq9hIWiRm8RVSfiVBNWK1ieyMFFFFdAKKKKACiiigAorhNLuKcYWEqoV5JXyVjjALEDmxJIVVGfExA6c9q45JLbAZUUgPG5l3ltH0+cUiSMo8ynsk/p1H4014fxCOZNcLB15bbEEc1ZTurDqCARSIWwn+V7OtNFTj/AAcTxjDaJUOuKQDJSTGM46qQSGXqCaScN4gXLRyr3c8eBJH5Z8MiH70bYyD8QdwRWvpN2g4H3+l42EU8ee7kxnGecbj70bYGV+YwQDVdxPhsMyv/AJLsxddnKyvmouCS6LyWPpNGs6/njIilP7NB/Wqdhfly0cyd1OnjjzkY6PG334z0b5EA16mfRc2sg/mGJj+CVCMf61i/astwmFmJnKua1voSbdShtGwFUeOWPf200Wcd5G6A+RKkKw+BwflV4UGt6+qIRmbC8762ik5FlBI8mxh1+TAj5VBwlO84jnfEEBz5ap3GPmBbt8n9ajtx3Vxc255axcR7bd3NksM9SJVm+GpaYdi48xSTn+PIzj/KX6uLHoVTV+usvw/BdfEZtrou33JM5f6aNDXTRQa1JGEHEzqvoB0SKaT9TNFGp/Yyfuai4jdKgZ3YKigszMcAKBkknoKju5cX87E4C28AyeQzJcMx9Ngv7VT4ZZm9cSyD/wC1Qho1PO4cbiVgf4YO6j7xGeQFZXPxJ5uZ6a/KtbZJrkoR2WezFg0sn0uYFditvGwwUjPOV16O+2x8K4HMtWpJ2ruKocav+4gaTGojCovvyMQsaD4sQK0lVcKYKMeiRHb5ntivi0n0mfuBvFEVef8AFJs8UB9B7MjDyKDkxq1M2dqg4badzCFY6nJZ5G39uViWdt+mTsOgAHSvE0tYjjOfK+3kgS6YBLLjlSl1N3OLZN41Ie5boEGGW3z7znGR0QHPiFRrJLdSGK02UHTLcHBSPzWMfxJf+Vep6HYcH4VHbRCOIYUZJJOWZics7sd2Ynck1O4JwZxkr7l9F/c5dakuVF1RXaKK15ECiiigAooooAKKKKAONWW4bIPpF4zfaiYIc8xEsSNCq/gw7N5amf1rVVn+P8EdpBcWpCzqoUhvs5owSRFLjcYydLDdSTzBIMLPpndQ4wfUVBpPqSd8c1Su7Jtff2xEcwGDn7OZfcmXr6P4l6bEqYLTjas/dSK0E/8AKl2Y+ZjPKRfVc+uKYLLWCV+XhXfFtMmcqkuhf4NxRZ01AFWU6JI28ccg5ow/qDyIIIyCDTCspeBo5BcQDLqMSIP40XVfzrklT55XkxI0lldLLGskbBkcBlI6g1uuH50Murmj38oiTg4so8c4GlyoJJSRMmOVMB4yfI9VPVTseorGcXvXjjaK6UJMmJY2XaKfumWXMTHk3sbodxvzG9fSaX8Y4TDcxNFcIJI25g/3B5g+op3Iw67WpPuuzCM3HoX0bIBHI712o4VCqFHIAAb9AMUu4lx+CFtDyZk593GDJLjz7pAWx6kY9alNpLbECjtzw6ZhHJaDMvtW5x0jmwveHz7tgj/AN51pLC1WKNI0GFRVRR5KoAA/pWfk7SSt9lbYHnPIqfMLGHP74qB+L3h5G2T0Mckn9e8T+1V88/Erk25rY76U2uxrs0GslHxa8HiNs/oI5I/694/9qsR9o5R9rbEjzgkV8epVwjfIZpVfEsazopo46prwR3/Zp57yR5mH0Vli+rXxSsmfZlP8sE50jxddtq06pgYAwKX8N47BO2mOQawMmNwY5QPMxOAwHrjFMs1Mio915EMCazl64mvAD9nbe0fI3Lr7I/RGxPxlXqKc8VvUghkmkOEjRpGP4VBJ/tWJ4FJczwqLaPSXJlluJwwQyuxZ+5jOHlAJ0qThcBcZFRc5Wyq5Kl1f6Coa3tjfi/FY4l1SNpHJQAWZj0VEXJdvQA1UtODT3ftXAa3g/lBsTSj/ABXU/Vr+FTnzPSnPBuzkcLd4xaac85ZTl/ggA0xr+FQBTsCoOBwaqh89nxSFyubWkQ2dokSLHEioigBVUAKAOgAqeiq1/eJFGXkdUUYyWIA32A9Seg61ddhksZozWfPE7ib/AMughT+ZcKdbDzS3BBX4uQR7pqF7W5XLLeyM3MLLFAYc+REcayY/XmoVvEcet6lIWoNmnopfwbiHfxBiNLAlHXOdMinDrnqMjY9QQaYVNjJSW0ICiiiugFFVuIXqQxtJKcKvoSSScBVA3JJIAA3JNKP/AKtctulooXylnCSY/IkbqPhqpqy6EPzPR1Js0FFIo+0qKcXMclseWqUAxE+kyEqP1aT6U7RsjI5UqE4zW4vZxrRU4pwuK4TROiyLzww5HoQeYPqKzk/Z24h3tJxIn8q6ySBjZUnX2h+sNWwopF2PXctTSYqMnHsYN+NGLa7hkt/xMNcPx75MgD8wWrPZ/iCRzARuj21wxZGQhlS4O7KGBxpk3YfjDe8K2TDNIr7sfZyuJGgQPqVtUeY2LKwdSxTGcEA71Bx+F141vqVNpeV4Fytclpj6qt/fJDGZJWCqOZPmTgAAbkk7ADcmvPEL1II2klOFUZOAST0Cqo3ZicAAbkkVkDrmkE1wMMM93HkEQAjHTZpSNmccs6V2yWezs6vFr5p/ZHK63N6RNecQnuCcFreL3VOJ3Hm7j7IfhX2uXtDcV5tbRUGI1CgnJx1PUsebH1O9WUjrwb2JXEZkXXsNPMjPhzjln1rEZXEMjLk9b17InRhGB7WOvYiqysdewlU0rHsVzFXu6O7q1oqjdQ3GomN4dPRXjbPzdZP+2naF6j1za+pxyPF1ZJIAJFDAHIzzU+8rDdT6gg122vZ7c7lrmHyO9xGOpVv4y8vZOH25ucCvXD7kvrV10SRkK6g6l3UMCjYGpSD1APMY2q1oqxx+JZGFZy72vbwNyhGaHNndRzxh42V0YbEbg9CCDyPMEHlVkCsfJE8EhnthkneaEYAmAGNS52WYAbHkwGlujLqOH3qTRrJEdSMMg8vkQdwRyIO4O1brBzq8uvnh917EOcHF6ZZorhNJOM8WYN3NsFecgH2s6IUJx3suN8bHCc2IxsMsJc7IwXNLsIRY4vxgRFURe9mcEpEDgkDm7t9yMZGWPmAATgFfBw4lxNdMJZhuu2I4c9IUPI/jOWO+4Gw9WNosIYgl5H3kkbxyMOpPQDoo2A5CoeI8VjiGZZEjH42C/wB6yfEOMTtfp0J/ySYVe5fkmqrNdAAliAACSScAAcyT0FJV4w0xxaQSzn3ipiiHqZJAMj8oamFl2XeUhr91cAhhBHnuQRuO8J3mIPmAOW1Q8Xg2VkTUrfhXz/gclZCK6FvsYCYpZiCFnmMqA7Hu+7jjViOmrutXwYVoq4oxXa3FdariorwQ29vYUUUUs4Z7j75ubNW8OZZB5GVEART57PIw9Uz0qaSU9Ks8b4UtxHpJKMrB0dfFHIPC6526kEHYgkHnWcm4jPb7XkLEDbv7dGkiPq0a5eM/IgedZrjmHk26nT1+XkfplFdGO1fOxHPY+tUE4c0J1WTCPqYWz9Hb4KPsT6ptvkq1RWfGIpfsZY5PMIwJHoQNwfjV1ZjWcozMrFl12PutSLXC+NLKxjcNFMBkxP4se/Gw2kT8S8uuDtTYGs3ewxzKA4OVOpWUlXRveRxup+HPkciiz408JWO8bKn2UuAAqk9FnUbRufe2Qn3SQta/A4vVk/C+kiNOpxNLXDXA1Ku0980Vs5iOJH0xRnGcSyHQrEdQudR9FNW7kktsaEXELo3FwTn6mBiqDo842kl9Qm6L66z7pqeNKitLdURUTwqAo88DqT1PrVuOvNuKZssm5y8eCyrjyR0cmibQ3d4D6SFLeENjYnHSvfDrJYYwifEk82Y7s7HqxO5NSq1fFOK/+JvEJr504cuUViqRrEJTIAcanOCd+exGM0rAwr8uMoVtJLq3+w3ZNR7n3ACu1neCcbnNo0t9bNbyIN1Uqwfy7sAkgk4Gk9SKuKbwAMRCx5mIBlI/CsxJBPPcqAfSok+HWRk1Jrvrv3+gcyGxqPvl1adQ1c9ORqx5451VuC0sBCu8DOuAxUd4hI6K22ob+fnvXyjin/hZPHK09heNJOhD/W5WQsdxiXOCT67eZqTg8Pps2rbOV+P8+xyUmuyPsWBXgtSjgXE5ZbKOSaMpNpIeNvYPeKxRufIEqSPQ1JPeYqJZiWKbi/D0OwXN2GQaqtnL9GuB0huGw3lHcnwuPISYwfx6TzY1VhvcmrVzEs0TRtyYYyOYPNWHkQQCD5gVP4dkTwr0328nLato0twGMbCMhXKkKSMgNg6SR1AONqyfD+yd0ikG9wWYu7xwJrkc4Bd2fVk7ActgABgACn3Zy/M1sjP4xqjkHLEsbGOTHpqUkehBppXoThG2PxLaK/bRmB2PVvtri6l/3zRKfisOkGr/AA/svaQnVFbxBurlQzk+Zdskn504rhNdhVCH5VoG2wxXa86q9Us4FFFFdAKKKKAOYoK12ijQCviHZ21m3mgjc+ZUBh8GG9Lm7FQD7KS5i/JO5A+CuWFaQmkk3aRVd8QzNGjFGlRVZQy+LChu8YA7Eqp3z5GmrI1/70vudTfgonslKD7F/cgeTLA4/cxZ/rXJOzNyQR9MDAjBD26EEeRAIyK0trdLIivGyujAMrKQVYHkQRzqXNM/0ePvfIv+kd5pe4k7McIlto2SWczLnMYKae7X3FOSSvlknHLljFPtI+q6t06Iskx/NtEn9JJf2rTmsnxAZ4hMfKCBf+e4Y/3H7CmOKzdeJNr2/cVUtzR2oZbnFSy8qUzN7W/KsDi0q2WmWkY7LIvxliWyoUhlAyQeZO2+cHw/CvfBuHJBEUtYooFyNOBq1LsSz8jk+0NycbH0pY5Af2Ou59T60w4bxJS/dtlH30httY96M8m+A3HUCrG+qdcXGvr7/b5eRNkEupa4hDrhzEmT3kcxQjQX0SKzeLHtHTtnntVq0vS5x3UqbZzIoUfDxHJ/p61ZU16zVVPJ5ocko9uzGNdSGUZK+yG3JyceycHBGeu5G3nXkowXY6jqz7W2FLZwNI6DYeeBnzqzS3jPGYrdcytufCg3dz5IvX48h1IpNPqWSUILbO6KPHuJxwEPKJANkDKGZMuwCrpXJLEgdCd/WqKXCsQwIZCMgjcEedVOCpJe3RupxpjhJSCMHKiQj23J+8wU41ebEDw5Lqbh45AAD02q6lKrFcYS6zXf2+g7U2m9lDWNfs8qdWh2qnBY4NMI0xUDNvjY9ocm0+xL2bbTc3MfRu7uB6alMTAfOAH4sa0grLcOOL9PxW8oP6ZYSP8Arb9600koUEsQANyScAfEmt3wyznxYSfsVVq1NnsmlPGOKlGEUKh52GQp8KJyMspHJc7Ac2Ow6kVLjjjTezYAPzBnYZgT1XBHfN6KcbHLDr2ztFgU4LO7HU8j4LyP7zkfsAMADYACkZ3Eq8ePuzkIOQh4jYDv7dFZpLt5kkMzE6ljjdZJioBxHHpBj0jb6wA5yc71TWSh4J9fJOLidHcBSEMeAq8lXVGSBkk8+Zq19BkG63lyPQ9y4+YaLP8AWoeJxaiMPjk9sXOt76GkzXazC8VnhZBcGOWNnWPvI1MTozsEj1RksHBJGWBGPd8tPVzRfC6PNB7Q0013CiiinjgUUVXvLpY0Z3YKqjUxPIAczQwJXNYuLiaRXrpC3fQzNrPdBpPo8+AHDsgKhHwDzyGLZ2O15o3u/auA0cB8MBOlnXo9zjfB/lcsH2snYX1ZQAqABRsAoAAHkAOVZ/iXFKYRcO49XW+4vNs8LtLaAHUdUkBOlJD1eM8o5fXk33veDnhfF4pwdBIYbPG40yIfJ0O4+PI9CRVFpcUguo2vZNFvGjd2SrXTj2Yj95ISpDO/Q4IUdTkYqLwfil1r9PlbXv7CrKkupvNVZW9//ITDzht3/wCe4U/9NMeznZ5LRCBJNK7Y1yTyNIzEcsajhRudhVXjq6byB+kiSQn864lQf6Vmq44tBzxJpe37DdT1NHl0pdc2macBaO7rzau51voWKnoQw2GDTE2COmiVVdTzDAEf1/vVwQ1Kq05PMm3tMJT5jGdoZbizkj+jynuXBULMDKqSDJxqJD4Zc4GrA0H0FM+B8SmngWUy2anB1KzOpQhipDDO3L+tMuO8NFxA8R2LDKt7kgOUf5EDbruOtfLmtgSe9jUSKSrBlBKuOYyR+x6jBrTcNnj5VO7YJyXf+QqoVvwp6Y9ve09y7yKksaorMgeFM6wDjUrSFhjOdwOnOkcwILNu8jELqclndydKKWOTjUwGOQzXHukXILKCoyRkZA/Lz8qs9nXMt7bp3Tga+8y2nGmNWfOzEj2gmxA5irFVxqi5Qikl1LB1wor2u+j6Vwjh4ggjiX7owT1LE5dj6liT86stHUgFBrA32ynY5PuyrRAY6japnNVpGrkNti0eeGDN+n4YJT/qkgA/6T+1MO0fZyK9VO8LK0TF43UjKORjVpYFW+DAiqXZlddzcye4Irf5hTM2PP7dB8R6VpxXp/DK3DFhF+xX2vc2ZCZL6DxxpdoB4oD3U23Idy50N8mHwqaw4nFNnQTqXZ0YFXQ+To24+PI9K1JFJ+Odn47jD7xzJnu5o8B1z0PR12GVbINQs/gdOQm4/DL9P/fQVC1ruQ6hSPjVncM4e3uHQDGqId2oYddEhRirfEEH051LbXciydxdKEmAJBX7OZB/EiJ5dMod19Rg0t4pdT2zh0HfQO2GVmw8TMdirnYxknGG8JPMLyy+Ph3Y+RyPXN4T6p/2JDcXHY57PcMglKzGS4lkjbwXD/ZSgfeiX2NQByG3GDkHfNa+sj2Yhma5kmkt3tx3SxYlMeuRg5YHEbMNK6mAJO+s1rq3uLv0luPL8iHLuFFFFSBIVj+1t+qXMKzrIYlUzKEikkEk4YBFIjU50DLBTzJUjw1sK8tTdsOeDjvW/Y6nowD8Vup51ihiMCYDySTAd4sefZ0xZ9lmwca99idO2+gd8bClFnxNI7aS4kbLSSyF8eJpe8MSW6jqyhEiA/D8aqdn3ZIJ57tgrGWWSQ59lEj+r0gnooj/AHyetYniWJz75FpRel7tkuuXuW7xWnmW1jYrqBeZ1OGSAHGAejOfZB8g55ithY2iRIscShEUaVVdgAOgpP2QsiI2mlUrLORIQeaRjaGI/lXcj3matBWq4bhxxaFFLr5+pHtnzSA0m7U2bPbsYgTJGVnjA5s8Z1d3k8tYDJ8HNOa4anSipLTGzPWk6yIroco4DKfNSMg/1qcUtCfRrgwnaKUtJCfJ92mg9Osi+YLj7tMNVeX8UwpY17g+3j6E6EuZbPdFeM16zVYLA1kO2vZ2SQGe0H12NLr76jky527xRnGdjyPIVsK4RUzCy541qlH7gm4vaPiDLCGjVmVTGSe7fIl7w7Asre3q3bYjJJHlX0DsPwvQ7yy+zMyALG2zRwsSQzj7rOUzjmAgGM5pybG4U+xOhHQzQ65APzpIgPzX96t2FksQOCWZjqd28TtjGTjYYAAAGwAArQ5/FYWY7jF9WvH+FoesyZWLl1pFyvDGgtUMj1k0tjSR5keqV5ciNGd/CoLH4Ach6nlUsj1XsLX6TchTvDAweTyeYYaKL9ORIfURjzq54XgvIuUfHkLJKEdj/sxYNDbIJPtGLSydcSSMXZc+S6tI9FFNc0dKx/GpLiC71NdOlvNpVMpEyQy+ERvlNWlzjDavEcdRXpG1CHyRXd2bHNcNZ5Lq9T/Zrj/iWxx//UE/t8qlHaML/wCYhmh/Fp72P4l4i2kerAUxDLps6Rkjri0W+M8IjuY9EgOx1IynDxuOTo3Qj+u4O1Ze64XfBWiaKK5DAoJC3dAqRj66PB6c9PPyFbGwvo5kDwukiH7yMGX9xtVmu3YtV2nNb0EZuPYqcMtmjhjR21siKhb3iqgFvnirdFFSRIUUUUAFBorhNACtez9uLg3CwxiYnJfTvqIALfmIAGee1Km7KkykPNm27wz9zowxcv3hV5M+1HrJbTgeRJG1Xr3jbGRorRBK6nDMxKwxnydwCWb8CgnlkrnNVJOD97veSNcfgPsW4B5juFOHH+ZqNV2Xl49X5+6Fxi32Ls3aOBWKIxmcc1gUykHyYr7KfqIqu3E7p/BBHCp+9PJqcH/JiBU/8QVOsiooWNQqjYBQAB6ACkwuJLuRorU6UU6ZbjovnHB0d+hbkvqdhW18Vtyp+njx+78DnpqK3Iq3TXdzN9Hhu3VlI7+WGNI44V2OhdQdmlYchq9kHJ6A7uNcADnjbfmfjVXhXDY7eJYoV0oufUkk5ZmY7sxJJJO5JzV01fVRlGOpPb9xllLinDkniMcmcHBBU4ZWByroejAgEGs7bXLq/cXOBMASrAYSdB/EjHQ8tSc1J6ggnS3t9HEpeV1RR1Y4GegHmfSqRS3v7ZHX24nAkjcBkYe7IhIDI2+x2O/rUPPwK8yvll38MXCbiypqroel9yk1ttODNF0njXLAf48SjI/OgI5khRUsFwrqGRlZTyZSCD8CKwObwu7GlqS6e/gmQnGS6F0PXddVddc7yq702L5S1rryZKrGWvDSV1VtneUneWq7yVBc3KopaRgqjmzEAD5mvNnaTXP2YaCLrK64kYf4MTDbr7bgctlbOatMLhd2RL4V09/ByU4wXU8EvLJ3Nv48Au5GVhU8mbzc/dTrzOwrW8J4ckESxxDCrnnuzMTlnY/eZiSSTzJJo4VwyO3jEcS4UZO5LMzHm7scl2PViSTUXH+LLaw966uyhkQ92NTDW6oG053ALDON63mDg14lfLHv5ZAssc3tjKoL21SWNo5VDo6lWVhkMpGCCKj4ffxzIHiYOpyMjoQcFWB3VhyIO4q0KndxsxkRezkWGZi0TnEEzZJz/s8x94baXPi5Hce06Ex60xv7NJY2jlUOjDSykbEVk5ZJLEhbhmktuSXDbtH5R3J/tL1+9g7nL8W4XYm7sf7r+CRXYn0kMLjhUUj94AY5T/FiPdybcgzL4x+Fsj0ricVltzi7Ikh/nqNJQf8A7EY2A5fWLtvuqgZqUTdRQ02Rg48t6qMPjd1MtT6r2HJU7H6tkZFeqz3Y6T6uaIeGCYxJ1xGY45UX9Il0j0UVoa3lU1ZBSXkiNaegooopw4FKe1Ny0dpM6HSQANXuBmCtJ+kEt8qbVHPCHUqwBUggg7ggjBBHlXJLaATWyJFGscYwqjAH/uT1J5knmSTVPiXE0iXXK4ReQzzJ6Ko5s3oMmvJ7JSKCsN7PHH91SkUhjHuo7oTjy1Zq/wAK7LwQv3hDSy/zZm7xx+XOyD0UAVl5cBtut3dPp8iQrYpdEJ7bh095vKHt7Y/c8M8w/GR9kh8h7R643Fa20tUjRUjVUVQAqqMAAcgB0qbFUeK8TSBAz5JY6ERRl5HwSEjXqcAnyABJwATWgoxqseHLBaQzKTk+pbkkCgkkAAZJJwAOpJPKkL8bkm2slGj/AGiUHuv9ymzTfHZd+Z5VCbJ5213uNIOUt1JMa45GU/xnz5+yNsAkajfll6CqjP41Cr4aurHIVb7md4vYYCortLdTnuVmkwXjBBMssa40xBUDH2QATpzmtra26xoqIAqqoVQOQUDAA+QrN9mou/mku28ABgg/yw2ZZR+dgB8IlPWtVVlw+FiqUrX8T6v+BE2t6RwrSa+7NQSOXUNDIdy8DGMk4xl1HsyfrU05zS6Ti6C8W15yNE05x91FZUGfiWOPympcoxktNCBPJwK5TwTRSj/FQo5+LxHT+yVAbG8HOCI/ln/+UQrYYoxUCzhWLPq4IdV015MeLC8PKCIfmnP/AGxGpU7PXL/aTRxD/BTW4+Dy+z+8daujFdr4Vi1vaggd035E/D+zcETayrSyDfvJmMjA4xlAfZj+CBRTgYrprIdmeOSqka3pDayyJMAFBkDlDDKBsr5U6W5Ny2POd8ENLsN9Wa+qvErNZonikGVdSjfAjG3kfWrOaCKV3OGJ4XE7hmR+5vIWMEzAApK6AaWmjBw4dCjg7MA+ARuKfcM43rfuZl7mfGdJ3SQdWhkwA48xsw6gZBK/tHH9HnW6H2baYbjnsM4hmOPdZtLH3WyfDVi7tkmTRKMjmMEgqw5MjDdWHQjeqC/Ong38k+sH2HlBTW/JoAa8SxhgQQCDsQdwR6is9Z8Ue3YR3Ta0YhY7ggDJOypcAYCOeQcYVjthTgHSA1dVXQuhzQe0NNa7mQuezUsG9gwMf+zyk6B/kybmL8pyvkBVP6TdeEWM+vkNTRCPPmZA59n5Z9K3eKMVEv4XjXT55R6/LoLjbJLQr7O8NMEOlzqkZmkkYDAaRjltI90bKPRRTWuYrtT4xUVpDYUUUUoAooooAKKKKAK9/eLDE8khwiKXY+gGTgdT6Ui4dbMW+kXA+vYYC8xBGcHuU9dhqb7zDyCgXO10bG0fQpcqUk0jcssciSMoHUkKdqrpfrIivGwZGAZWG4IPIiqDjuVOmtKPkepjtksstJOJs0zraxHS0ozIwzmO3ziRwRyZvCp8zn7prvE+JaCqIpkmfaOJfEx8z7qDqx2HxwC87OcF7hGaRg80hDSv0JGyogPJFGwHxPMmqfgvDZ32evaui7fMetmorS7jS1tljRUQBVUBVUbAKBgAVNRVXiN6kMbSSHCqMnbJPQKoG5JOAAOZNbboiGV+NcUEKDA1yOdEUecF3xnGeigAsx6AH4Uh4RZaL9C7a5WhneV8Y1OXtwAB0RQAqjoB1OSbdjA5Y3NwMTOukJnPcxHcQg8tWwLkc2HkFo4eM8Q/LbnP65Vx/wCmf2qm/wDoermKmHZbHeTUds0grjtjnXRSTtXITEsCkhrhu5JHMRYLTNnp7CsAfNlq4nJRi2/A0KOzd84ujK7ExXxaSIE7IYwBCFB/mQrrI6FDWyBrLdoIiY/qh7cWmWMDb2ozkL6AgFfgxrR2VwskaSIcq6q6nzVgGB/Y1AwM1ZKl8mLnDl0TGsnw2BGS6gkAZVnmRlYZBWQicA/KYVrDWY3S/uFxgSRQzA+bjXFJ+wSH/VXOKp/07ku6O1/mPfCeINDIsFwSyttBKxyWx/BlP8wAbN94A9Qc6QGs5dWyyI0cgyrc9yDzyCCNwQQCCNwQDUvAeIMGNvcNqkUZRzgd9ECBr221rkBgOpBAAbAi8J4oslck/wAy/U7bXy9UObqBXRkcBlYFWB3BUjBBHlisnZyNbS/RZiSOdvITnvYwN42P81OR81w3vY2IqlxfhcdxGY5RlTggg4ZWHhdGG6sOYIqdn4MMupwl9n7CYT5XsWylXUq4DKQQQRkEHmCOoqLgl4YZRbSEtGwP0d2OW2GWt3J8RABKnmVDA7rkrpbe9t/ZaL6Wg8MkTIkx9JInKqT+JW38hXbGG5uJoS1u9vFG4lZp2TvCVBCpGkbMBnO7EjbIwc7UXDcPNxMjla3Hz1HbJRkjaA12uKK7WrI4UUUUAFFFFABRRRQAUUUUAcIrO3PZCIuzwvNb6jqdYX0ozEklu7OVViTuQATWjopEoRktSWzqehVwbgENtkxKS7eOSRjJK3kGkYkkeQ5CmtFFKSSWkcOZrMs30m41n7C3Yqg6SXA2eU+Yj3RfxFzjZTTPtHdtFbSNHgSECOMncd7IwjjJHlqZT8qrW9qsMSRR50ooUZOTgDGSepPMmqjjGZ6FOl3Y5XHbPUj5qrwEar25f3Y4IvnmWQ/0kWvcr157Fpqjnm3+tuJCM+UWm3GPT6kn51Qfh2DsyZ2v2H7ukdGjrOze3xBiRtBAqqfxTuzSbeYEEX+o1oqzaS6b65Q7EpBKPVSHjOD1wYzny1DzrT8Tm440miPX+YsNzzXnsi+I5Ic57mV4x6RtiWID0CSKv6a5JJUHAXxfTDo8Mb/NHkVj+zJ+1Zf8OXv+plF+f7Ei6Pw7NPWc7SpontZ+mprdvRZtOg/8SOMfqrR0u47w76RbyRZ0llIVsZ0ON0ceqsFPyrZ31K2twflEVPT2VHXeqnErPWoKHTKjCSJ+emQAjJ81IJUjqrEVzhfEO+hVyult1dOeiVTpkT5MGHyqcyV5i5WYuS2ujTJ+uZDHgnEhPCHwVbLI6HmkinDofPcbHqCCNiKYVleFy93fYHhuEJP+dEBg/Fozj/dCtSK9JwslZFMbF5RBnHlegIoxXaKlCQooooAKKKKACiiigAooooAKKKKACiiigAooooAR9r1P0UuoLd08U5VRkssUqSOABzOlTgeeKiN2rqrIQysAyspyGUjIIPUb1oCKyt12WkRibGZYlYkmKVDJFknJMeGDR58gcelUvF+Gyy4pwfVfqPVTUX1KfGL0xxEqMuSEjX3pXIWNf3Iz6AnpWr4NYiC3iiBzoRVz5kDdj8Tk/Ok3B+zbLKs93IssiZ7tUUpFESCC6qSSXIJGonYEgYya0gpzhPD/AOjq0+77hdZzvodpH2j4O0uiWBgk8WoIWGUdGxrikxvpOlTkcioPmC8oq0nBTi4y7MZT0YKXjqxnTdo9s/USAmM+qTAaWH7H0FMOyb99cSTqD3QjWGNmBXW2pnkZQRkqPYGepBrWMueddFVuNwmjHt9WHcdldKUdMKKKKtBoyPGrVraZriMFoZMGdFGpkcDAuFUbkEABgN9lI5HPiG/jkQSRyI6EZDKwK488itiaS3PZSykk7yS1gZ+eoxqT89t6pc7gtWVPn3pj0LnFaEXBJhc3kbQnXFAXZpBuhlKNGsSNyYgO5OOWAOdbYV4hhVFCoAqjYADAA9AKkqxxMaOPUq49kNzk5PbCiiipIkKKKKACiiigAooooAKKKKACiiigAooooAKKKKACvNFFDA4tehXaK4gCiiiugFFFFABRRRQAVyiigDtFFFABRRRQAUUUUAFFFFABRRRQB//Z"/>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endParaRPr lang="uk-UA"/>
          </a:p>
        </p:txBody>
      </p:sp>
      <p:sp>
        <p:nvSpPr>
          <p:cNvPr id="30744" name="AutoShape 16" descr="data:image/jpeg;base64,/9j/4AAQSkZJRgABAQAAAQABAAD/2wCEAAkGBxQTEBQUEBQVFBUXGBgUGBgUFxgWFhcUGhUXFxUUFRUYHCggGBwmIBUVITIhJSotLi4uGB8zODMtNyotLi0BCgoKDg0OGxAQGy8kICYsLDQuLCwvLC00LCwsLCwsLCwsLCwsLCwsLCwsLCwsLDQsLCwsLCwtLCwsLCwsLCwsLP/AABEIAOEA4QMBIgACEQEDEQH/xAAbAAACAwEBAQAAAAAAAAAAAAAABQMEBgECB//EAEYQAAIBAwIDBQQIBAMGBQUAAAECAwAEERIhBTFBBhMyUWEiUnGBFCMzQmJygpFDU6GxY3OSVIOTorLCBzSzwdIVJDVko//EABsBAAEFAQEAAAAAAAAAAAAAAAACAwQFBgEH/8QAMhEAAgICAAUCBAUDBQEAAAAAAAECAwQRBRIhMUETUSJhcYEGMqGx0RTB8SNCYpHwFf/aAAwDAQACEQMRAD8A+40UUUAFFFFABRRVHjV/3EJfBY5VVUbF3ZgqLnpkkb9Bk1xvXUC9RWXfhryYa7nkY5zohkeCJfwju2DOPVyc88DkPH0KSLLWkz5593PI80T/AIdTlni9CpwOek8qrXxbGU+XY56cjV0Uu4PxRZ0LAFWUlHRvHHIACUbHxBBGxBBGxpjVlGSa2hsKgurlY0Z5CFRQWZjsAoGSTU9Ie0o1yW0R8LS94481hQyKP+IIj8qRbNQg5PwdS2eDxq4f2oLUaOhuJjCxHQiNY3I+DaT5gVb4XxkSO0UiNFKBq0MQQyZwXjcbOoJAPIjIyBkZimmIOBS3iraTBN96OaP/AESMInU+mJM/FR5VnKOO8+SqpLo3ofdOo7NYK7XBXa0yI4UUGkfFOKSGXuLbGsANJI4JSJT4RpyNcjYJC52Ayeahk2WRhHmk+h1LY8orNG1uF3W8kLeUqRNGx/EqIrAflYUw4JxIzBhIuiWM6JFByuSAyujEDKMDkEjzB3BqPRm03S5YPr7HXFoa0UUVLEhRRRQAUUUUAFFFFABRRRQAUUUUAFFFFABSPtg2mBZekMsUrfkDYdv0qxb9NPKjnjDKVYZBBBB5EEYINJnHmi0CEc5zivKLil/C8wubSUktGCYWPOS2zhDk82TIRvgp+9TXNeX8RpsoyJRkWEJbXQX3D/R51uBsjaYpx00E4jlPqjNjPuu3kMawGs9dQrIjJINSupRgeqkYI/Y1a7LXbPbqJDqkjJhkJ5s8Z068dNQCv+oVrfw7nO2l1yfWP7Ea6GnscUg46cXVofMzIPiYtf8AaM0/pB2v9lIZcZ7q4ib4LI3cO3wCzMT6A1fZUeamS+TGY9z2675pVx9/qgPOWBf3uI6bT0ovRqntY/enVj+WNHlz/qRP3rzvAqc86K+ZOk/gZsRXa4K7XpSIBW4lerDDJLJ4Y0aRvPSqknA6nakfCbdo4cyfayEyynzlfBI+CjCD0QVP2qOpYYc472eMHHVIyZ3X4EQlT6NUtw1Zz8QZThWoIepjtkWfOoezp1XV248I7mH4sis7Y88d8o+RqlxfiHdplRqdiI409+VvCvw2JJ6AE9Kf9n+GfR4EjLa23Z35a5XJaR8dMsTt0GBUL8N4k3KV8vohy96WhlVe9vEiQvK6oi82Y4A6D59Mda93E6orM7BVUFmLHACgZJJ6AAGs7bg3Di4mBCDeCJhjSP58g/mMDsD4QRyJNajJyYUQ5pEeMdsnTi9xLvBCqJ0a5ZkdvIiJVJUfmIPpXu1444kWK5jETNsjq2uGRvcDkAq/4WAz0Jwa6ZTnal3aHSbWbWcAIzZ91lGpXHkQQCD6Vm4fiGTuUdbTfgf9HoatTXqq9hIWiRm8RVSfiVBNWK1ieyMFFFFdAKKKKACiiigAorhNLuKcYWEqoV5JXyVjjALEDmxJIVVGfExA6c9q45JLbAZUUgPG5l3ltH0+cUiSMo8ynsk/p1H4014fxCOZNcLB15bbEEc1ZTurDqCARSIWwn+V7OtNFTj/AAcTxjDaJUOuKQDJSTGM46qQSGXqCaScN4gXLRyr3c8eBJH5Z8MiH70bYyD8QdwRWvpN2g4H3+l42EU8ee7kxnGecbj70bYGV+YwQDVdxPhsMyv/AJLsxddnKyvmouCS6LyWPpNGs6/njIilP7NB/Wqdhfly0cyd1OnjjzkY6PG334z0b5EA16mfRc2sg/mGJj+CVCMf61i/astwmFmJnKua1voSbdShtGwFUeOWPf200Wcd5G6A+RKkKw+BwflV4UGt6+qIRmbC8762ik5FlBI8mxh1+TAj5VBwlO84jnfEEBz5ap3GPmBbt8n9ajtx3Vxc255axcR7bd3NksM9SJVm+GpaYdi48xSTn+PIzj/KX6uLHoVTV+usvw/BdfEZtrou33JM5f6aNDXTRQa1JGEHEzqvoB0SKaT9TNFGp/Yyfuai4jdKgZ3YKigszMcAKBkknoKju5cX87E4C28AyeQzJcMx9Ngv7VT4ZZm9cSyD/wC1Qho1PO4cbiVgf4YO6j7xGeQFZXPxJ5uZ6a/KtbZJrkoR2WezFg0sn0uYFditvGwwUjPOV16O+2x8K4HMtWpJ2ruKocav+4gaTGojCovvyMQsaD4sQK0lVcKYKMeiRHb5ntivi0n0mfuBvFEVef8AFJs8UB9B7MjDyKDkxq1M2dqg4badzCFY6nJZ5G39uViWdt+mTsOgAHSvE0tYjjOfK+3kgS6YBLLjlSl1N3OLZN41Ie5boEGGW3z7znGR0QHPiFRrJLdSGK02UHTLcHBSPzWMfxJf+Vep6HYcH4VHbRCOIYUZJJOWZics7sd2Ynck1O4JwZxkr7l9F/c5dakuVF1RXaKK15ECiiigAooooAKKKKAONWW4bIPpF4zfaiYIc8xEsSNCq/gw7N5amf1rVVn+P8EdpBcWpCzqoUhvs5owSRFLjcYydLDdSTzBIMLPpndQ4wfUVBpPqSd8c1Su7Jtff2xEcwGDn7OZfcmXr6P4l6bEqYLTjas/dSK0E/8AKl2Y+ZjPKRfVc+uKYLLWCV+XhXfFtMmcqkuhf4NxRZ01AFWU6JI28ccg5ow/qDyIIIyCDTCspeBo5BcQDLqMSIP40XVfzrklT55XkxI0lldLLGskbBkcBlI6g1uuH50Murmj38oiTg4so8c4GlyoJJSRMmOVMB4yfI9VPVTseorGcXvXjjaK6UJMmJY2XaKfumWXMTHk3sbodxvzG9fSaX8Y4TDcxNFcIJI25g/3B5g+op3Iw67WpPuuzCM3HoX0bIBHI712o4VCqFHIAAb9AMUu4lx+CFtDyZk593GDJLjz7pAWx6kY9alNpLbECjtzw6ZhHJaDMvtW5x0jmwveHz7tgj/AN51pLC1WKNI0GFRVRR5KoAA/pWfk7SSt9lbYHnPIqfMLGHP74qB+L3h5G2T0Mckn9e8T+1V88/Erk25rY76U2uxrs0GslHxa8HiNs/oI5I/694/9qsR9o5R9rbEjzgkV8epVwjfIZpVfEsazopo46prwR3/Zp57yR5mH0Vli+rXxSsmfZlP8sE50jxddtq06pgYAwKX8N47BO2mOQawMmNwY5QPMxOAwHrjFMs1Mio915EMCazl64mvAD9nbe0fI3Lr7I/RGxPxlXqKc8VvUghkmkOEjRpGP4VBJ/tWJ4FJczwqLaPSXJlluJwwQyuxZ+5jOHlAJ0qThcBcZFRc5Wyq5Kl1f6Coa3tjfi/FY4l1SNpHJQAWZj0VEXJdvQA1UtODT3ftXAa3g/lBsTSj/ABXU/Vr+FTnzPSnPBuzkcLd4xaac85ZTl/ggA0xr+FQBTsCoOBwaqh89nxSFyubWkQ2dokSLHEioigBVUAKAOgAqeiq1/eJFGXkdUUYyWIA32A9Seg61ddhksZozWfPE7ib/AMughT+ZcKdbDzS3BBX4uQR7pqF7W5XLLeyM3MLLFAYc+REcayY/XmoVvEcet6lIWoNmnopfwbiHfxBiNLAlHXOdMinDrnqMjY9QQaYVNjJSW0ICiiiugFFVuIXqQxtJKcKvoSSScBVA3JJIAA3JNKP/AKtctulooXylnCSY/IkbqPhqpqy6EPzPR1Js0FFIo+0qKcXMclseWqUAxE+kyEqP1aT6U7RsjI5UqE4zW4vZxrRU4pwuK4TROiyLzww5HoQeYPqKzk/Z24h3tJxIn8q6ySBjZUnX2h+sNWwopF2PXctTSYqMnHsYN+NGLa7hkt/xMNcPx75MgD8wWrPZ/iCRzARuj21wxZGQhlS4O7KGBxpk3YfjDe8K2TDNIr7sfZyuJGgQPqVtUeY2LKwdSxTGcEA71Bx+F141vqVNpeV4Fytclpj6qt/fJDGZJWCqOZPmTgAAbkk7ADcmvPEL1II2klOFUZOAST0Cqo3ZicAAbkkVkDrmkE1wMMM93HkEQAjHTZpSNmccs6V2yWezs6vFr5p/ZHK63N6RNecQnuCcFreL3VOJ3Hm7j7IfhX2uXtDcV5tbRUGI1CgnJx1PUsebH1O9WUjrwb2JXEZkXXsNPMjPhzjln1rEZXEMjLk9b17InRhGB7WOvYiqysdewlU0rHsVzFXu6O7q1oqjdQ3GomN4dPRXjbPzdZP+2naF6j1za+pxyPF1ZJIAJFDAHIzzU+8rDdT6gg122vZ7c7lrmHyO9xGOpVv4y8vZOH25ucCvXD7kvrV10SRkK6g6l3UMCjYGpSD1APMY2q1oqxx+JZGFZy72vbwNyhGaHNndRzxh42V0YbEbg9CCDyPMEHlVkCsfJE8EhnthkneaEYAmAGNS52WYAbHkwGlujLqOH3qTRrJEdSMMg8vkQdwRyIO4O1brBzq8uvnh917EOcHF6ZZorhNJOM8WYN3NsFecgH2s6IUJx3suN8bHCc2IxsMsJc7IwXNLsIRY4vxgRFURe9mcEpEDgkDm7t9yMZGWPmAATgFfBw4lxNdMJZhuu2I4c9IUPI/jOWO+4Gw9WNosIYgl5H3kkbxyMOpPQDoo2A5CoeI8VjiGZZEjH42C/wB6yfEOMTtfp0J/ySYVe5fkmqrNdAAliAACSScAAcyT0FJV4w0xxaQSzn3ipiiHqZJAMj8oamFl2XeUhr91cAhhBHnuQRuO8J3mIPmAOW1Q8Xg2VkTUrfhXz/gclZCK6FvsYCYpZiCFnmMqA7Hu+7jjViOmrutXwYVoq4oxXa3FdariorwQ29vYUUUUs4Z7j75ubNW8OZZB5GVEART57PIw9Uz0qaSU9Ks8b4UtxHpJKMrB0dfFHIPC6526kEHYgkHnWcm4jPb7XkLEDbv7dGkiPq0a5eM/IgedZrjmHk26nT1+XkfplFdGO1fOxHPY+tUE4c0J1WTCPqYWz9Hb4KPsT6ptvkq1RWfGIpfsZY5PMIwJHoQNwfjV1ZjWcozMrFl12PutSLXC+NLKxjcNFMBkxP4se/Gw2kT8S8uuDtTYGs3ewxzKA4OVOpWUlXRveRxup+HPkciiz408JWO8bKn2UuAAqk9FnUbRufe2Qn3SQta/A4vVk/C+kiNOpxNLXDXA1Ku0980Vs5iOJH0xRnGcSyHQrEdQudR9FNW7kktsaEXELo3FwTn6mBiqDo842kl9Qm6L66z7pqeNKitLdURUTwqAo88DqT1PrVuOvNuKZssm5y8eCyrjyR0cmibQ3d4D6SFLeENjYnHSvfDrJYYwifEk82Y7s7HqxO5NSq1fFOK/+JvEJr504cuUViqRrEJTIAcanOCd+exGM0rAwr8uMoVtJLq3+w3ZNR7n3ACu1neCcbnNo0t9bNbyIN1Uqwfy7sAkgk4Gk9SKuKbwAMRCx5mIBlI/CsxJBPPcqAfSok+HWRk1Jrvrv3+gcyGxqPvl1adQ1c9ORqx5451VuC0sBCu8DOuAxUd4hI6K22ob+fnvXyjin/hZPHK09heNJOhD/W5WQsdxiXOCT67eZqTg8Pps2rbOV+P8+xyUmuyPsWBXgtSjgXE5ZbKOSaMpNpIeNvYPeKxRufIEqSPQ1JPeYqJZiWKbi/D0OwXN2GQaqtnL9GuB0huGw3lHcnwuPISYwfx6TzY1VhvcmrVzEs0TRtyYYyOYPNWHkQQCD5gVP4dkTwr0328nLato0twGMbCMhXKkKSMgNg6SR1AONqyfD+yd0ikG9wWYu7xwJrkc4Bd2fVk7ActgABgACn3Zy/M1sjP4xqjkHLEsbGOTHpqUkehBppXoThG2PxLaK/bRmB2PVvtri6l/3zRKfisOkGr/AA/svaQnVFbxBurlQzk+Zdskn504rhNdhVCH5VoG2wxXa86q9Us4FFFFdAKKKKAOYoK12ijQCviHZ21m3mgjc+ZUBh8GG9Lm7FQD7KS5i/JO5A+CuWFaQmkk3aRVd8QzNGjFGlRVZQy+LChu8YA7Eqp3z5GmrI1/70vudTfgonslKD7F/cgeTLA4/cxZ/rXJOzNyQR9MDAjBD26EEeRAIyK0trdLIivGyujAMrKQVYHkQRzqXNM/0ePvfIv+kd5pe4k7McIlto2SWczLnMYKae7X3FOSSvlknHLljFPtI+q6t06Iskx/NtEn9JJf2rTmsnxAZ4hMfKCBf+e4Y/3H7CmOKzdeJNr2/cVUtzR2oZbnFSy8qUzN7W/KsDi0q2WmWkY7LIvxliWyoUhlAyQeZO2+cHw/CvfBuHJBEUtYooFyNOBq1LsSz8jk+0NycbH0pY5Af2Ou59T60w4bxJS/dtlH30httY96M8m+A3HUCrG+qdcXGvr7/b5eRNkEupa4hDrhzEmT3kcxQjQX0SKzeLHtHTtnntVq0vS5x3UqbZzIoUfDxHJ/p61ZU16zVVPJ5ocko9uzGNdSGUZK+yG3JyceycHBGeu5G3nXkowXY6jqz7W2FLZwNI6DYeeBnzqzS3jPGYrdcytufCg3dz5IvX48h1IpNPqWSUILbO6KPHuJxwEPKJANkDKGZMuwCrpXJLEgdCd/WqKXCsQwIZCMgjcEedVOCpJe3RupxpjhJSCMHKiQj23J+8wU41ebEDw5Lqbh45AAD02q6lKrFcYS6zXf2+g7U2m9lDWNfs8qdWh2qnBY4NMI0xUDNvjY9ocm0+xL2bbTc3MfRu7uB6alMTAfOAH4sa0grLcOOL9PxW8oP6ZYSP8Arb9600koUEsQANyScAfEmt3wyznxYSfsVVq1NnsmlPGOKlGEUKh52GQp8KJyMspHJc7Ac2Ow6kVLjjjTezYAPzBnYZgT1XBHfN6KcbHLDr2ztFgU4LO7HU8j4LyP7zkfsAMADYACkZ3Eq8ePuzkIOQh4jYDv7dFZpLt5kkMzE6ljjdZJioBxHHpBj0jb6wA5yc71TWSh4J9fJOLidHcBSEMeAq8lXVGSBkk8+Zq19BkG63lyPQ9y4+YaLP8AWoeJxaiMPjk9sXOt76GkzXazC8VnhZBcGOWNnWPvI1MTozsEj1RksHBJGWBGPd8tPVzRfC6PNB7Q0013CiiinjgUUVXvLpY0Z3YKqjUxPIAczQwJXNYuLiaRXrpC3fQzNrPdBpPo8+AHDsgKhHwDzyGLZ2O15o3u/auA0cB8MBOlnXo9zjfB/lcsH2snYX1ZQAqABRsAoAAHkAOVZ/iXFKYRcO49XW+4vNs8LtLaAHUdUkBOlJD1eM8o5fXk33veDnhfF4pwdBIYbPG40yIfJ0O4+PI9CRVFpcUguo2vZNFvGjd2SrXTj2Yj95ISpDO/Q4IUdTkYqLwfil1r9PlbXv7CrKkupvNVZW9//ITDzht3/wCe4U/9NMeznZ5LRCBJNK7Y1yTyNIzEcsajhRudhVXjq6byB+kiSQn864lQf6Vmq44tBzxJpe37DdT1NHl0pdc2macBaO7rzau51voWKnoQw2GDTE2COmiVVdTzDAEf1/vVwQ1Kq05PMm3tMJT5jGdoZbizkj+jynuXBULMDKqSDJxqJD4Zc4GrA0H0FM+B8SmngWUy2anB1KzOpQhipDDO3L+tMuO8NFxA8R2LDKt7kgOUf5EDbruOtfLmtgSe9jUSKSrBlBKuOYyR+x6jBrTcNnj5VO7YJyXf+QqoVvwp6Y9ve09y7yKksaorMgeFM6wDjUrSFhjOdwOnOkcwILNu8jELqclndydKKWOTjUwGOQzXHukXILKCoyRkZA/Lz8qs9nXMt7bp3Tga+8y2nGmNWfOzEj2gmxA5irFVxqi5Qikl1LB1wor2u+j6Vwjh4ggjiX7owT1LE5dj6liT86stHUgFBrA32ynY5PuyrRAY6japnNVpGrkNti0eeGDN+n4YJT/qkgA/6T+1MO0fZyK9VO8LK0TF43UjKORjVpYFW+DAiqXZlddzcye4Irf5hTM2PP7dB8R6VpxXp/DK3DFhF+xX2vc2ZCZL6DxxpdoB4oD3U23Idy50N8mHwqaw4nFNnQTqXZ0YFXQ+To24+PI9K1JFJ+Odn47jD7xzJnu5o8B1z0PR12GVbINQs/gdOQm4/DL9P/fQVC1ruQ6hSPjVncM4e3uHQDGqId2oYddEhRirfEEH051LbXciydxdKEmAJBX7OZB/EiJ5dMod19Rg0t4pdT2zh0HfQO2GVmw8TMdirnYxknGG8JPMLyy+Ph3Y+RyPXN4T6p/2JDcXHY57PcMglKzGS4lkjbwXD/ZSgfeiX2NQByG3GDkHfNa+sj2Yhma5kmkt3tx3SxYlMeuRg5YHEbMNK6mAJO+s1rq3uLv0luPL8iHLuFFFFSBIVj+1t+qXMKzrIYlUzKEikkEk4YBFIjU50DLBTzJUjw1sK8tTdsOeDjvW/Y6nowD8Vup51ihiMCYDySTAd4sefZ0xZ9lmwca99idO2+gd8bClFnxNI7aS4kbLSSyF8eJpe8MSW6jqyhEiA/D8aqdn3ZIJ57tgrGWWSQ59lEj+r0gnooj/AHyetYniWJz75FpRel7tkuuXuW7xWnmW1jYrqBeZ1OGSAHGAejOfZB8g55ithY2iRIscShEUaVVdgAOgpP2QsiI2mlUrLORIQeaRjaGI/lXcj3matBWq4bhxxaFFLr5+pHtnzSA0m7U2bPbsYgTJGVnjA5s8Z1d3k8tYDJ8HNOa4anSipLTGzPWk6yIroco4DKfNSMg/1qcUtCfRrgwnaKUtJCfJ92mg9Osi+YLj7tMNVeX8UwpY17g+3j6E6EuZbPdFeM16zVYLA1kO2vZ2SQGe0H12NLr76jky527xRnGdjyPIVsK4RUzCy541qlH7gm4vaPiDLCGjVmVTGSe7fIl7w7Asre3q3bYjJJHlX0DsPwvQ7yy+zMyALG2zRwsSQzj7rOUzjmAgGM5pybG4U+xOhHQzQ65APzpIgPzX96t2FksQOCWZjqd28TtjGTjYYAAAGwAArQ5/FYWY7jF9WvH+FoesyZWLl1pFyvDGgtUMj1k0tjSR5keqV5ciNGd/CoLH4Ach6nlUsj1XsLX6TchTvDAweTyeYYaKL9ORIfURjzq54XgvIuUfHkLJKEdj/sxYNDbIJPtGLSydcSSMXZc+S6tI9FFNc0dKx/GpLiC71NdOlvNpVMpEyQy+ERvlNWlzjDavEcdRXpG1CHyRXd2bHNcNZ5Lq9T/Zrj/iWxx//UE/t8qlHaML/wCYhmh/Fp72P4l4i2kerAUxDLps6Rkjri0W+M8IjuY9EgOx1IynDxuOTo3Qj+u4O1Ze64XfBWiaKK5DAoJC3dAqRj66PB6c9PPyFbGwvo5kDwukiH7yMGX9xtVmu3YtV2nNb0EZuPYqcMtmjhjR21siKhb3iqgFvnirdFFSRIUUUUAFBorhNACtez9uLg3CwxiYnJfTvqIALfmIAGee1Km7KkykPNm27wz9zowxcv3hV5M+1HrJbTgeRJG1Xr3jbGRorRBK6nDMxKwxnydwCWb8CgnlkrnNVJOD97veSNcfgPsW4B5juFOHH+ZqNV2Xl49X5+6Fxi32Ls3aOBWKIxmcc1gUykHyYr7KfqIqu3E7p/BBHCp+9PJqcH/JiBU/8QVOsiooWNQqjYBQAB6ACkwuJLuRorU6UU6ZbjovnHB0d+hbkvqdhW18Vtyp+njx+78DnpqK3Iq3TXdzN9Hhu3VlI7+WGNI44V2OhdQdmlYchq9kHJ6A7uNcADnjbfmfjVXhXDY7eJYoV0oufUkk5ZmY7sxJJJO5JzV01fVRlGOpPb9xllLinDkniMcmcHBBU4ZWByroejAgEGs7bXLq/cXOBMASrAYSdB/EjHQ8tSc1J6ggnS3t9HEpeV1RR1Y4GegHmfSqRS3v7ZHX24nAkjcBkYe7IhIDI2+x2O/rUPPwK8yvll38MXCbiypqroel9yk1ttODNF0njXLAf48SjI/OgI5khRUsFwrqGRlZTyZSCD8CKwObwu7GlqS6e/gmQnGS6F0PXddVddc7yq702L5S1rryZKrGWvDSV1VtneUneWq7yVBc3KopaRgqjmzEAD5mvNnaTXP2YaCLrK64kYf4MTDbr7bgctlbOatMLhd2RL4V09/ByU4wXU8EvLJ3Nv48Au5GVhU8mbzc/dTrzOwrW8J4ckESxxDCrnnuzMTlnY/eZiSSTzJJo4VwyO3jEcS4UZO5LMzHm7scl2PViSTUXH+LLaw966uyhkQ92NTDW6oG053ALDON63mDg14lfLHv5ZAssc3tjKoL21SWNo5VDo6lWVhkMpGCCKj4ffxzIHiYOpyMjoQcFWB3VhyIO4q0KndxsxkRezkWGZi0TnEEzZJz/s8x94baXPi5Hce06Ex60xv7NJY2jlUOjDSykbEVk5ZJLEhbhmktuSXDbtH5R3J/tL1+9g7nL8W4XYm7sf7r+CRXYn0kMLjhUUj94AY5T/FiPdybcgzL4x+Fsj0ricVltzi7Ikh/nqNJQf8A7EY2A5fWLtvuqgZqUTdRQ02Rg48t6qMPjd1MtT6r2HJU7H6tkZFeqz3Y6T6uaIeGCYxJ1xGY45UX9Il0j0UVoa3lU1ZBSXkiNaegooopw4FKe1Ny0dpM6HSQANXuBmCtJ+kEt8qbVHPCHUqwBUggg7ggjBBHlXJLaATWyJFGscYwqjAH/uT1J5knmSTVPiXE0iXXK4ReQzzJ6Ko5s3oMmvJ7JSKCsN7PHH91SkUhjHuo7oTjy1Zq/wAK7LwQv3hDSy/zZm7xx+XOyD0UAVl5cBtut3dPp8iQrYpdEJ7bh095vKHt7Y/c8M8w/GR9kh8h7R643Fa20tUjRUjVUVQAqqMAAcgB0qbFUeK8TSBAz5JY6ERRl5HwSEjXqcAnyABJwATWgoxqseHLBaQzKTk+pbkkCgkkAAZJJwAOpJPKkL8bkm2slGj/AGiUHuv9ymzTfHZd+Z5VCbJ5213uNIOUt1JMa45GU/xnz5+yNsAkajfll6CqjP41Cr4aurHIVb7md4vYYCortLdTnuVmkwXjBBMssa40xBUDH2QATpzmtra26xoqIAqqoVQOQUDAA+QrN9mou/mku28ABgg/yw2ZZR+dgB8IlPWtVVlw+FiqUrX8T6v+BE2t6RwrSa+7NQSOXUNDIdy8DGMk4xl1HsyfrU05zS6Ti6C8W15yNE05x91FZUGfiWOPympcoxktNCBPJwK5TwTRSj/FQo5+LxHT+yVAbG8HOCI/ln/+UQrYYoxUCzhWLPq4IdV015MeLC8PKCIfmnP/AGxGpU7PXL/aTRxD/BTW4+Dy+z+8daujFdr4Vi1vaggd035E/D+zcETayrSyDfvJmMjA4xlAfZj+CBRTgYrprIdmeOSqka3pDayyJMAFBkDlDDKBsr5U6W5Ny2POd8ENLsN9Wa+qvErNZonikGVdSjfAjG3kfWrOaCKV3OGJ4XE7hmR+5vIWMEzAApK6AaWmjBw4dCjg7MA+ARuKfcM43rfuZl7mfGdJ3SQdWhkwA48xsw6gZBK/tHH9HnW6H2baYbjnsM4hmOPdZtLH3WyfDVi7tkmTRKMjmMEgqw5MjDdWHQjeqC/Ong38k+sH2HlBTW/JoAa8SxhgQQCDsQdwR6is9Z8Ue3YR3Ta0YhY7ggDJOypcAYCOeQcYVjthTgHSA1dVXQuhzQe0NNa7mQuezUsG9gwMf+zyk6B/kybmL8pyvkBVP6TdeEWM+vkNTRCPPmZA59n5Z9K3eKMVEv4XjXT55R6/LoLjbJLQr7O8NMEOlzqkZmkkYDAaRjltI90bKPRRTWuYrtT4xUVpDYUUUUoAooooAKKKKAK9/eLDE8khwiKXY+gGTgdT6Ui4dbMW+kXA+vYYC8xBGcHuU9dhqb7zDyCgXO10bG0fQpcqUk0jcssciSMoHUkKdqrpfrIivGwZGAZWG4IPIiqDjuVOmtKPkepjtksstJOJs0zraxHS0ozIwzmO3ziRwRyZvCp8zn7prvE+JaCqIpkmfaOJfEx8z7qDqx2HxwC87OcF7hGaRg80hDSv0JGyogPJFGwHxPMmqfgvDZ32evaui7fMetmorS7jS1tljRUQBVUBVUbAKBgAVNRVXiN6kMbSSHCqMnbJPQKoG5JOAAOZNbboiGV+NcUEKDA1yOdEUecF3xnGeigAsx6AH4Uh4RZaL9C7a5WhneV8Y1OXtwAB0RQAqjoB1OSbdjA5Y3NwMTOukJnPcxHcQg8tWwLkc2HkFo4eM8Q/LbnP65Vx/wCmf2qm/wDoermKmHZbHeTUds0grjtjnXRSTtXITEsCkhrhu5JHMRYLTNnp7CsAfNlq4nJRi2/A0KOzd84ujK7ExXxaSIE7IYwBCFB/mQrrI6FDWyBrLdoIiY/qh7cWmWMDb2ozkL6AgFfgxrR2VwskaSIcq6q6nzVgGB/Y1AwM1ZKl8mLnDl0TGsnw2BGS6gkAZVnmRlYZBWQicA/KYVrDWY3S/uFxgSRQzA+bjXFJ+wSH/VXOKp/07ku6O1/mPfCeINDIsFwSyttBKxyWx/BlP8wAbN94A9Qc6QGs5dWyyI0cgyrc9yDzyCCNwQQCCNwQDUvAeIMGNvcNqkUZRzgd9ECBr221rkBgOpBAAbAi8J4oslck/wAy/U7bXy9UObqBXRkcBlYFWB3BUjBBHlisnZyNbS/RZiSOdvITnvYwN42P81OR81w3vY2IqlxfhcdxGY5RlTggg4ZWHhdGG6sOYIqdn4MMupwl9n7CYT5XsWylXUq4DKQQQRkEHmCOoqLgl4YZRbSEtGwP0d2OW2GWt3J8RABKnmVDA7rkrpbe9t/ZaL6Wg8MkTIkx9JInKqT+JW38hXbGG5uJoS1u9vFG4lZp2TvCVBCpGkbMBnO7EjbIwc7UXDcPNxMjla3Hz1HbJRkjaA12uKK7WrI4UUUUAFFFFABRRRQAUUUUAcIrO3PZCIuzwvNb6jqdYX0ozEklu7OVViTuQATWjopEoRktSWzqehVwbgENtkxKS7eOSRjJK3kGkYkkeQ5CmtFFKSSWkcOZrMs30m41n7C3Yqg6SXA2eU+Yj3RfxFzjZTTPtHdtFbSNHgSECOMncd7IwjjJHlqZT8qrW9qsMSRR50ooUZOTgDGSepPMmqjjGZ6FOl3Y5XHbPUj5qrwEar25f3Y4IvnmWQ/0kWvcr157Fpqjnm3+tuJCM+UWm3GPT6kn51Qfh2DsyZ2v2H7ukdGjrOze3xBiRtBAqqfxTuzSbeYEEX+o1oqzaS6b65Q7EpBKPVSHjOD1wYzny1DzrT8Tm440miPX+YsNzzXnsi+I5Ic57mV4x6RtiWID0CSKv6a5JJUHAXxfTDo8Mb/NHkVj+zJ+1Zf8OXv+plF+f7Ei6Pw7NPWc7SpontZ+mprdvRZtOg/8SOMfqrR0u47w76RbyRZ0llIVsZ0ON0ceqsFPyrZ31K2twflEVPT2VHXeqnErPWoKHTKjCSJ+emQAjJ81IJUjqrEVzhfEO+hVyult1dOeiVTpkT5MGHyqcyV5i5WYuS2ujTJ+uZDHgnEhPCHwVbLI6HmkinDofPcbHqCCNiKYVleFy93fYHhuEJP+dEBg/Fozj/dCtSK9JwslZFMbF5RBnHlegIoxXaKlCQooooAKKKKACiiigAooooAKKKKACiiigAooooAR9r1P0UuoLd08U5VRkssUqSOABzOlTgeeKiN2rqrIQysAyspyGUjIIPUb1oCKyt12WkRibGZYlYkmKVDJFknJMeGDR58gcelUvF+Gyy4pwfVfqPVTUX1KfGL0xxEqMuSEjX3pXIWNf3Iz6AnpWr4NYiC3iiBzoRVz5kDdj8Tk/Ok3B+zbLKs93IssiZ7tUUpFESCC6qSSXIJGonYEgYya0gpzhPD/AOjq0+77hdZzvodpH2j4O0uiWBgk8WoIWGUdGxrikxvpOlTkcioPmC8oq0nBTi4y7MZT0YKXjqxnTdo9s/USAmM+qTAaWH7H0FMOyb99cSTqD3QjWGNmBXW2pnkZQRkqPYGepBrWMueddFVuNwmjHt9WHcdldKUdMKKKKtBoyPGrVraZriMFoZMGdFGpkcDAuFUbkEABgN9lI5HPiG/jkQSRyI6EZDKwK488itiaS3PZSykk7yS1gZ+eoxqT89t6pc7gtWVPn3pj0LnFaEXBJhc3kbQnXFAXZpBuhlKNGsSNyYgO5OOWAOdbYV4hhVFCoAqjYADAA9AKkqxxMaOPUq49kNzk5PbCiiipIkKKKKACiiigAooooAKKKKACiiigAooooAKKKKACvNFFDA4tehXaK4gCiiiugFFFFABRRRQAVyiigDtFFFABRRRQAUUUUAFFFFABRRRQB//Z"/>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endParaRPr lang="uk-UA"/>
          </a:p>
        </p:txBody>
      </p:sp>
      <p:sp>
        <p:nvSpPr>
          <p:cNvPr id="30745" name="AutoShape 18" descr="data:image/jpeg;base64,/9j/4AAQSkZJRgABAQAAAQABAAD/2wCEAAkGBxQTEBQUEBQVFBUXGBgUGBgUFxgWFhcUGhUXFxUUFRUYHCggGBwmIBUVITIhJSotLi4uGB8zODMtNyotLi0BCgoKDg0OGxAQGy8kICYsLDQuLCwvLC00LCwsLCwsLCwsLCwsLCwsLCwsLCwsLDQsLCwsLCwtLCwsLCwsLCwsLP/AABEIAOEA4QMBIgACEQEDEQH/xAAbAAACAwEBAQAAAAAAAAAAAAAABQMEBgECB//EAEYQAAIBAwIDBQQIBAMGBQUAAAECAwAEERIhBTFBBhMyUWEiUnGBFCMzQmJygpFDU6GxY3OSVIOTorLCBzSzwdIVJDVko//EABsBAAEFAQEAAAAAAAAAAAAAAAACAwQFBgEH/8QAMhEAAgICAAUCBAUDBQEAAAAAAAECAwQRBRIhMUETUSJhcYEGMqGx0RTB8SNCYpHwFf/aAAwDAQACEQMRAD8A+40UUUAFFFFABRRVHjV/3EJfBY5VVUbF3ZgqLnpkkb9Bk1xvXUC9RWXfhryYa7nkY5zohkeCJfwju2DOPVyc88DkPH0KSLLWkz5593PI80T/AIdTlni9CpwOek8qrXxbGU+XY56cjV0Uu4PxRZ0LAFWUlHRvHHIACUbHxBBGxBBGxpjVlGSa2hsKgurlY0Z5CFRQWZjsAoGSTU9Ie0o1yW0R8LS94481hQyKP+IIj8qRbNQg5PwdS2eDxq4f2oLUaOhuJjCxHQiNY3I+DaT5gVb4XxkSO0UiNFKBq0MQQyZwXjcbOoJAPIjIyBkZimmIOBS3iraTBN96OaP/AESMInU+mJM/FR5VnKOO8+SqpLo3ofdOo7NYK7XBXa0yI4UUGkfFOKSGXuLbGsANJI4JSJT4RpyNcjYJC52Ayeahk2WRhHmk+h1LY8orNG1uF3W8kLeUqRNGx/EqIrAflYUw4JxIzBhIuiWM6JFByuSAyujEDKMDkEjzB3BqPRm03S5YPr7HXFoa0UUVLEhRRRQAUUUUAFFFFABRRRQAUUUUAFFFFABSPtg2mBZekMsUrfkDYdv0qxb9NPKjnjDKVYZBBBB5EEYINJnHmi0CEc5zivKLil/C8wubSUktGCYWPOS2zhDk82TIRvgp+9TXNeX8RpsoyJRkWEJbXQX3D/R51uBsjaYpx00E4jlPqjNjPuu3kMawGs9dQrIjJINSupRgeqkYI/Y1a7LXbPbqJDqkjJhkJ5s8Z068dNQCv+oVrfw7nO2l1yfWP7Ea6GnscUg46cXVofMzIPiYtf8AaM0/pB2v9lIZcZ7q4ib4LI3cO3wCzMT6A1fZUeamS+TGY9z2675pVx9/qgPOWBf3uI6bT0ovRqntY/enVj+WNHlz/qRP3rzvAqc86K+ZOk/gZsRXa4K7XpSIBW4lerDDJLJ4Y0aRvPSqknA6nakfCbdo4cyfayEyynzlfBI+CjCD0QVP2qOpYYc472eMHHVIyZ3X4EQlT6NUtw1Zz8QZThWoIepjtkWfOoezp1XV248I7mH4sis7Y88d8o+RqlxfiHdplRqdiI409+VvCvw2JJ6AE9Kf9n+GfR4EjLa23Z35a5XJaR8dMsTt0GBUL8N4k3KV8vohy96WhlVe9vEiQvK6oi82Y4A6D59Mda93E6orM7BVUFmLHACgZJJ6AAGs7bg3Di4mBCDeCJhjSP58g/mMDsD4QRyJNajJyYUQ5pEeMdsnTi9xLvBCqJ0a5ZkdvIiJVJUfmIPpXu1444kWK5jETNsjq2uGRvcDkAq/4WAz0Jwa6ZTnal3aHSbWbWcAIzZ91lGpXHkQQCD6Vm4fiGTuUdbTfgf9HoatTXqq9hIWiRm8RVSfiVBNWK1ieyMFFFFdAKKKKACiiigAorhNLuKcYWEqoV5JXyVjjALEDmxJIVVGfExA6c9q45JLbAZUUgPG5l3ltH0+cUiSMo8ynsk/p1H4014fxCOZNcLB15bbEEc1ZTurDqCARSIWwn+V7OtNFTj/AAcTxjDaJUOuKQDJSTGM46qQSGXqCaScN4gXLRyr3c8eBJH5Z8MiH70bYyD8QdwRWvpN2g4H3+l42EU8ee7kxnGecbj70bYGV+YwQDVdxPhsMyv/AJLsxddnKyvmouCS6LyWPpNGs6/njIilP7NB/Wqdhfly0cyd1OnjjzkY6PG334z0b5EA16mfRc2sg/mGJj+CVCMf61i/astwmFmJnKua1voSbdShtGwFUeOWPf200Wcd5G6A+RKkKw+BwflV4UGt6+qIRmbC8762ik5FlBI8mxh1+TAj5VBwlO84jnfEEBz5ap3GPmBbt8n9ajtx3Vxc255axcR7bd3NksM9SJVm+GpaYdi48xSTn+PIzj/KX6uLHoVTV+usvw/BdfEZtrou33JM5f6aNDXTRQa1JGEHEzqvoB0SKaT9TNFGp/Yyfuai4jdKgZ3YKigszMcAKBkknoKju5cX87E4C28AyeQzJcMx9Ngv7VT4ZZm9cSyD/wC1Qho1PO4cbiVgf4YO6j7xGeQFZXPxJ5uZ6a/KtbZJrkoR2WezFg0sn0uYFditvGwwUjPOV16O+2x8K4HMtWpJ2ruKocav+4gaTGojCovvyMQsaD4sQK0lVcKYKMeiRHb5ntivi0n0mfuBvFEVef8AFJs8UB9B7MjDyKDkxq1M2dqg4badzCFY6nJZ5G39uViWdt+mTsOgAHSvE0tYjjOfK+3kgS6YBLLjlSl1N3OLZN41Ie5boEGGW3z7znGR0QHPiFRrJLdSGK02UHTLcHBSPzWMfxJf+Vep6HYcH4VHbRCOIYUZJJOWZics7sd2Ynck1O4JwZxkr7l9F/c5dakuVF1RXaKK15ECiiigAooooAKKKKAONWW4bIPpF4zfaiYIc8xEsSNCq/gw7N5amf1rVVn+P8EdpBcWpCzqoUhvs5owSRFLjcYydLDdSTzBIMLPpndQ4wfUVBpPqSd8c1Su7Jtff2xEcwGDn7OZfcmXr6P4l6bEqYLTjas/dSK0E/8AKl2Y+ZjPKRfVc+uKYLLWCV+XhXfFtMmcqkuhf4NxRZ01AFWU6JI28ccg5ow/qDyIIIyCDTCspeBo5BcQDLqMSIP40XVfzrklT55XkxI0lldLLGskbBkcBlI6g1uuH50Murmj38oiTg4so8c4GlyoJJSRMmOVMB4yfI9VPVTseorGcXvXjjaK6UJMmJY2XaKfumWXMTHk3sbodxvzG9fSaX8Y4TDcxNFcIJI25g/3B5g+op3Iw67WpPuuzCM3HoX0bIBHI712o4VCqFHIAAb9AMUu4lx+CFtDyZk593GDJLjz7pAWx6kY9alNpLbECjtzw6ZhHJaDMvtW5x0jmwveHz7tgj/AN51pLC1WKNI0GFRVRR5KoAA/pWfk7SSt9lbYHnPIqfMLGHP74qB+L3h5G2T0Mckn9e8T+1V88/Erk25rY76U2uxrs0GslHxa8HiNs/oI5I/694/9qsR9o5R9rbEjzgkV8epVwjfIZpVfEsazopo46prwR3/Zp57yR5mH0Vli+rXxSsmfZlP8sE50jxddtq06pgYAwKX8N47BO2mOQawMmNwY5QPMxOAwHrjFMs1Mio915EMCazl64mvAD9nbe0fI3Lr7I/RGxPxlXqKc8VvUghkmkOEjRpGP4VBJ/tWJ4FJczwqLaPSXJlluJwwQyuxZ+5jOHlAJ0qThcBcZFRc5Wyq5Kl1f6Coa3tjfi/FY4l1SNpHJQAWZj0VEXJdvQA1UtODT3ftXAa3g/lBsTSj/ABXU/Vr+FTnzPSnPBuzkcLd4xaac85ZTl/ggA0xr+FQBTsCoOBwaqh89nxSFyubWkQ2dokSLHEioigBVUAKAOgAqeiq1/eJFGXkdUUYyWIA32A9Seg61ddhksZozWfPE7ib/AMughT+ZcKdbDzS3BBX4uQR7pqF7W5XLLeyM3MLLFAYc+REcayY/XmoVvEcet6lIWoNmnopfwbiHfxBiNLAlHXOdMinDrnqMjY9QQaYVNjJSW0ICiiiugFFVuIXqQxtJKcKvoSSScBVA3JJIAA3JNKP/AKtctulooXylnCSY/IkbqPhqpqy6EPzPR1Js0FFIo+0qKcXMclseWqUAxE+kyEqP1aT6U7RsjI5UqE4zW4vZxrRU4pwuK4TROiyLzww5HoQeYPqKzk/Z24h3tJxIn8q6ySBjZUnX2h+sNWwopF2PXctTSYqMnHsYN+NGLa7hkt/xMNcPx75MgD8wWrPZ/iCRzARuj21wxZGQhlS4O7KGBxpk3YfjDe8K2TDNIr7sfZyuJGgQPqVtUeY2LKwdSxTGcEA71Bx+F141vqVNpeV4Fytclpj6qt/fJDGZJWCqOZPmTgAAbkk7ADcmvPEL1II2klOFUZOAST0Cqo3ZicAAbkkVkDrmkE1wMMM93HkEQAjHTZpSNmccs6V2yWezs6vFr5p/ZHK63N6RNecQnuCcFreL3VOJ3Hm7j7IfhX2uXtDcV5tbRUGI1CgnJx1PUsebH1O9WUjrwb2JXEZkXXsNPMjPhzjln1rEZXEMjLk9b17InRhGB7WOvYiqysdewlU0rHsVzFXu6O7q1oqjdQ3GomN4dPRXjbPzdZP+2naF6j1za+pxyPF1ZJIAJFDAHIzzU+8rDdT6gg122vZ7c7lrmHyO9xGOpVv4y8vZOH25ucCvXD7kvrV10SRkK6g6l3UMCjYGpSD1APMY2q1oqxx+JZGFZy72vbwNyhGaHNndRzxh42V0YbEbg9CCDyPMEHlVkCsfJE8EhnthkneaEYAmAGNS52WYAbHkwGlujLqOH3qTRrJEdSMMg8vkQdwRyIO4O1brBzq8uvnh917EOcHF6ZZorhNJOM8WYN3NsFecgH2s6IUJx3suN8bHCc2IxsMsJc7IwXNLsIRY4vxgRFURe9mcEpEDgkDm7t9yMZGWPmAATgFfBw4lxNdMJZhuu2I4c9IUPI/jOWO+4Gw9WNosIYgl5H3kkbxyMOpPQDoo2A5CoeI8VjiGZZEjH42C/wB6yfEOMTtfp0J/ySYVe5fkmqrNdAAliAACSScAAcyT0FJV4w0xxaQSzn3ipiiHqZJAMj8oamFl2XeUhr91cAhhBHnuQRuO8J3mIPmAOW1Q8Xg2VkTUrfhXz/gclZCK6FvsYCYpZiCFnmMqA7Hu+7jjViOmrutXwYVoq4oxXa3FdariorwQ29vYUUUUs4Z7j75ubNW8OZZB5GVEART57PIw9Uz0qaSU9Ks8b4UtxHpJKMrB0dfFHIPC6526kEHYgkHnWcm4jPb7XkLEDbv7dGkiPq0a5eM/IgedZrjmHk26nT1+XkfplFdGO1fOxHPY+tUE4c0J1WTCPqYWz9Hb4KPsT6ptvkq1RWfGIpfsZY5PMIwJHoQNwfjV1ZjWcozMrFl12PutSLXC+NLKxjcNFMBkxP4se/Gw2kT8S8uuDtTYGs3ewxzKA4OVOpWUlXRveRxup+HPkciiz408JWO8bKn2UuAAqk9FnUbRufe2Qn3SQta/A4vVk/C+kiNOpxNLXDXA1Ku0980Vs5iOJH0xRnGcSyHQrEdQudR9FNW7kktsaEXELo3FwTn6mBiqDo842kl9Qm6L66z7pqeNKitLdURUTwqAo88DqT1PrVuOvNuKZssm5y8eCyrjyR0cmibQ3d4D6SFLeENjYnHSvfDrJYYwifEk82Y7s7HqxO5NSq1fFOK/+JvEJr504cuUViqRrEJTIAcanOCd+exGM0rAwr8uMoVtJLq3+w3ZNR7n3ACu1neCcbnNo0t9bNbyIN1Uqwfy7sAkgk4Gk9SKuKbwAMRCx5mIBlI/CsxJBPPcqAfSok+HWRk1Jrvrv3+gcyGxqPvl1adQ1c9ORqx5451VuC0sBCu8DOuAxUd4hI6K22ob+fnvXyjin/hZPHK09heNJOhD/W5WQsdxiXOCT67eZqTg8Pps2rbOV+P8+xyUmuyPsWBXgtSjgXE5ZbKOSaMpNpIeNvYPeKxRufIEqSPQ1JPeYqJZiWKbi/D0OwXN2GQaqtnL9GuB0huGw3lHcnwuPISYwfx6TzY1VhvcmrVzEs0TRtyYYyOYPNWHkQQCD5gVP4dkTwr0328nLato0twGMbCMhXKkKSMgNg6SR1AONqyfD+yd0ikG9wWYu7xwJrkc4Bd2fVk7ActgABgACn3Zy/M1sjP4xqjkHLEsbGOTHpqUkehBppXoThG2PxLaK/bRmB2PVvtri6l/3zRKfisOkGr/AA/svaQnVFbxBurlQzk+Zdskn504rhNdhVCH5VoG2wxXa86q9Us4FFFFdAKKKKAOYoK12ijQCviHZ21m3mgjc+ZUBh8GG9Lm7FQD7KS5i/JO5A+CuWFaQmkk3aRVd8QzNGjFGlRVZQy+LChu8YA7Eqp3z5GmrI1/70vudTfgonslKD7F/cgeTLA4/cxZ/rXJOzNyQR9MDAjBD26EEeRAIyK0trdLIivGyujAMrKQVYHkQRzqXNM/0ePvfIv+kd5pe4k7McIlto2SWczLnMYKae7X3FOSSvlknHLljFPtI+q6t06Iskx/NtEn9JJf2rTmsnxAZ4hMfKCBf+e4Y/3H7CmOKzdeJNr2/cVUtzR2oZbnFSy8qUzN7W/KsDi0q2WmWkY7LIvxliWyoUhlAyQeZO2+cHw/CvfBuHJBEUtYooFyNOBq1LsSz8jk+0NycbH0pY5Af2Ou59T60w4bxJS/dtlH30httY96M8m+A3HUCrG+qdcXGvr7/b5eRNkEupa4hDrhzEmT3kcxQjQX0SKzeLHtHTtnntVq0vS5x3UqbZzIoUfDxHJ/p61ZU16zVVPJ5ocko9uzGNdSGUZK+yG3JyceycHBGeu5G3nXkowXY6jqz7W2FLZwNI6DYeeBnzqzS3jPGYrdcytufCg3dz5IvX48h1IpNPqWSUILbO6KPHuJxwEPKJANkDKGZMuwCrpXJLEgdCd/WqKXCsQwIZCMgjcEedVOCpJe3RupxpjhJSCMHKiQj23J+8wU41ebEDw5Lqbh45AAD02q6lKrFcYS6zXf2+g7U2m9lDWNfs8qdWh2qnBY4NMI0xUDNvjY9ocm0+xL2bbTc3MfRu7uB6alMTAfOAH4sa0grLcOOL9PxW8oP6ZYSP8Arb9600koUEsQANyScAfEmt3wyznxYSfsVVq1NnsmlPGOKlGEUKh52GQp8KJyMspHJc7Ac2Ow6kVLjjjTezYAPzBnYZgT1XBHfN6KcbHLDr2ztFgU4LO7HU8j4LyP7zkfsAMADYACkZ3Eq8ePuzkIOQh4jYDv7dFZpLt5kkMzE6ljjdZJioBxHHpBj0jb6wA5yc71TWSh4J9fJOLidHcBSEMeAq8lXVGSBkk8+Zq19BkG63lyPQ9y4+YaLP8AWoeJxaiMPjk9sXOt76GkzXazC8VnhZBcGOWNnWPvI1MTozsEj1RksHBJGWBGPd8tPVzRfC6PNB7Q0013CiiinjgUUVXvLpY0Z3YKqjUxPIAczQwJXNYuLiaRXrpC3fQzNrPdBpPo8+AHDsgKhHwDzyGLZ2O15o3u/auA0cB8MBOlnXo9zjfB/lcsH2snYX1ZQAqABRsAoAAHkAOVZ/iXFKYRcO49XW+4vNs8LtLaAHUdUkBOlJD1eM8o5fXk33veDnhfF4pwdBIYbPG40yIfJ0O4+PI9CRVFpcUguo2vZNFvGjd2SrXTj2Yj95ISpDO/Q4IUdTkYqLwfil1r9PlbXv7CrKkupvNVZW9//ITDzht3/wCe4U/9NMeznZ5LRCBJNK7Y1yTyNIzEcsajhRudhVXjq6byB+kiSQn864lQf6Vmq44tBzxJpe37DdT1NHl0pdc2macBaO7rzau51voWKnoQw2GDTE2COmiVVdTzDAEf1/vVwQ1Kq05PMm3tMJT5jGdoZbizkj+jynuXBULMDKqSDJxqJD4Zc4GrA0H0FM+B8SmngWUy2anB1KzOpQhipDDO3L+tMuO8NFxA8R2LDKt7kgOUf5EDbruOtfLmtgSe9jUSKSrBlBKuOYyR+x6jBrTcNnj5VO7YJyXf+QqoVvwp6Y9ve09y7yKksaorMgeFM6wDjUrSFhjOdwOnOkcwILNu8jELqclndydKKWOTjUwGOQzXHukXILKCoyRkZA/Lz8qs9nXMt7bp3Tga+8y2nGmNWfOzEj2gmxA5irFVxqi5Qikl1LB1wor2u+j6Vwjh4ggjiX7owT1LE5dj6liT86stHUgFBrA32ynY5PuyrRAY6japnNVpGrkNti0eeGDN+n4YJT/qkgA/6T+1MO0fZyK9VO8LK0TF43UjKORjVpYFW+DAiqXZlddzcye4Irf5hTM2PP7dB8R6VpxXp/DK3DFhF+xX2vc2ZCZL6DxxpdoB4oD3U23Idy50N8mHwqaw4nFNnQTqXZ0YFXQ+To24+PI9K1JFJ+Odn47jD7xzJnu5o8B1z0PR12GVbINQs/gdOQm4/DL9P/fQVC1ruQ6hSPjVncM4e3uHQDGqId2oYddEhRirfEEH051LbXciydxdKEmAJBX7OZB/EiJ5dMod19Rg0t4pdT2zh0HfQO2GVmw8TMdirnYxknGG8JPMLyy+Ph3Y+RyPXN4T6p/2JDcXHY57PcMglKzGS4lkjbwXD/ZSgfeiX2NQByG3GDkHfNa+sj2Yhma5kmkt3tx3SxYlMeuRg5YHEbMNK6mAJO+s1rq3uLv0luPL8iHLuFFFFSBIVj+1t+qXMKzrIYlUzKEikkEk4YBFIjU50DLBTzJUjw1sK8tTdsOeDjvW/Y6nowD8Vup51ihiMCYDySTAd4sefZ0xZ9lmwca99idO2+gd8bClFnxNI7aS4kbLSSyF8eJpe8MSW6jqyhEiA/D8aqdn3ZIJ57tgrGWWSQ59lEj+r0gnooj/AHyetYniWJz75FpRel7tkuuXuW7xWnmW1jYrqBeZ1OGSAHGAejOfZB8g55ithY2iRIscShEUaVVdgAOgpP2QsiI2mlUrLORIQeaRjaGI/lXcj3matBWq4bhxxaFFLr5+pHtnzSA0m7U2bPbsYgTJGVnjA5s8Z1d3k8tYDJ8HNOa4anSipLTGzPWk6yIroco4DKfNSMg/1qcUtCfRrgwnaKUtJCfJ92mg9Osi+YLj7tMNVeX8UwpY17g+3j6E6EuZbPdFeM16zVYLA1kO2vZ2SQGe0H12NLr76jky527xRnGdjyPIVsK4RUzCy541qlH7gm4vaPiDLCGjVmVTGSe7fIl7w7Asre3q3bYjJJHlX0DsPwvQ7yy+zMyALG2zRwsSQzj7rOUzjmAgGM5pybG4U+xOhHQzQ65APzpIgPzX96t2FksQOCWZjqd28TtjGTjYYAAAGwAArQ5/FYWY7jF9WvH+FoesyZWLl1pFyvDGgtUMj1k0tjSR5keqV5ciNGd/CoLH4Ach6nlUsj1XsLX6TchTvDAweTyeYYaKL9ORIfURjzq54XgvIuUfHkLJKEdj/sxYNDbIJPtGLSydcSSMXZc+S6tI9FFNc0dKx/GpLiC71NdOlvNpVMpEyQy+ERvlNWlzjDavEcdRXpG1CHyRXd2bHNcNZ5Lq9T/Zrj/iWxx//UE/t8qlHaML/wCYhmh/Fp72P4l4i2kerAUxDLps6Rkjri0W+M8IjuY9EgOx1IynDxuOTo3Qj+u4O1Ze64XfBWiaKK5DAoJC3dAqRj66PB6c9PPyFbGwvo5kDwukiH7yMGX9xtVmu3YtV2nNb0EZuPYqcMtmjhjR21siKhb3iqgFvnirdFFSRIUUUUAFBorhNACtez9uLg3CwxiYnJfTvqIALfmIAGee1Km7KkykPNm27wz9zowxcv3hV5M+1HrJbTgeRJG1Xr3jbGRorRBK6nDMxKwxnydwCWb8CgnlkrnNVJOD97veSNcfgPsW4B5juFOHH+ZqNV2Xl49X5+6Fxi32Ls3aOBWKIxmcc1gUykHyYr7KfqIqu3E7p/BBHCp+9PJqcH/JiBU/8QVOsiooWNQqjYBQAB6ACkwuJLuRorU6UU6ZbjovnHB0d+hbkvqdhW18Vtyp+njx+78DnpqK3Iq3TXdzN9Hhu3VlI7+WGNI44V2OhdQdmlYchq9kHJ6A7uNcADnjbfmfjVXhXDY7eJYoV0oufUkk5ZmY7sxJJJO5JzV01fVRlGOpPb9xllLinDkniMcmcHBBU4ZWByroejAgEGs7bXLq/cXOBMASrAYSdB/EjHQ8tSc1J6ggnS3t9HEpeV1RR1Y4GegHmfSqRS3v7ZHX24nAkjcBkYe7IhIDI2+x2O/rUPPwK8yvll38MXCbiypqroel9yk1ttODNF0njXLAf48SjI/OgI5khRUsFwrqGRlZTyZSCD8CKwObwu7GlqS6e/gmQnGS6F0PXddVddc7yq702L5S1rryZKrGWvDSV1VtneUneWq7yVBc3KopaRgqjmzEAD5mvNnaTXP2YaCLrK64kYf4MTDbr7bgctlbOatMLhd2RL4V09/ByU4wXU8EvLJ3Nv48Au5GVhU8mbzc/dTrzOwrW8J4ckESxxDCrnnuzMTlnY/eZiSSTzJJo4VwyO3jEcS4UZO5LMzHm7scl2PViSTUXH+LLaw966uyhkQ92NTDW6oG053ALDON63mDg14lfLHv5ZAssc3tjKoL21SWNo5VDo6lWVhkMpGCCKj4ffxzIHiYOpyMjoQcFWB3VhyIO4q0KndxsxkRezkWGZi0TnEEzZJz/s8x94baXPi5Hce06Ex60xv7NJY2jlUOjDSykbEVk5ZJLEhbhmktuSXDbtH5R3J/tL1+9g7nL8W4XYm7sf7r+CRXYn0kMLjhUUj94AY5T/FiPdybcgzL4x+Fsj0ricVltzi7Ikh/nqNJQf8A7EY2A5fWLtvuqgZqUTdRQ02Rg48t6qMPjd1MtT6r2HJU7H6tkZFeqz3Y6T6uaIeGCYxJ1xGY45UX9Il0j0UVoa3lU1ZBSXkiNaegooopw4FKe1Ny0dpM6HSQANXuBmCtJ+kEt8qbVHPCHUqwBUggg7ggjBBHlXJLaATWyJFGscYwqjAH/uT1J5knmSTVPiXE0iXXK4ReQzzJ6Ko5s3oMmvJ7JSKCsN7PHH91SkUhjHuo7oTjy1Zq/wAK7LwQv3hDSy/zZm7xx+XOyD0UAVl5cBtut3dPp8iQrYpdEJ7bh095vKHt7Y/c8M8w/GR9kh8h7R643Fa20tUjRUjVUVQAqqMAAcgB0qbFUeK8TSBAz5JY6ERRl5HwSEjXqcAnyABJwATWgoxqseHLBaQzKTk+pbkkCgkkAAZJJwAOpJPKkL8bkm2slGj/AGiUHuv9ymzTfHZd+Z5VCbJ5213uNIOUt1JMa45GU/xnz5+yNsAkajfll6CqjP41Cr4aurHIVb7md4vYYCortLdTnuVmkwXjBBMssa40xBUDH2QATpzmtra26xoqIAqqoVQOQUDAA+QrN9mou/mku28ABgg/yw2ZZR+dgB8IlPWtVVlw+FiqUrX8T6v+BE2t6RwrSa+7NQSOXUNDIdy8DGMk4xl1HsyfrU05zS6Ti6C8W15yNE05x91FZUGfiWOPympcoxktNCBPJwK5TwTRSj/FQo5+LxHT+yVAbG8HOCI/ln/+UQrYYoxUCzhWLPq4IdV015MeLC8PKCIfmnP/AGxGpU7PXL/aTRxD/BTW4+Dy+z+8daujFdr4Vi1vaggd035E/D+zcETayrSyDfvJmMjA4xlAfZj+CBRTgYrprIdmeOSqka3pDayyJMAFBkDlDDKBsr5U6W5Ny2POd8ENLsN9Wa+qvErNZonikGVdSjfAjG3kfWrOaCKV3OGJ4XE7hmR+5vIWMEzAApK6AaWmjBw4dCjg7MA+ARuKfcM43rfuZl7mfGdJ3SQdWhkwA48xsw6gZBK/tHH9HnW6H2baYbjnsM4hmOPdZtLH3WyfDVi7tkmTRKMjmMEgqw5MjDdWHQjeqC/Ong38k+sH2HlBTW/JoAa8SxhgQQCDsQdwR6is9Z8Ue3YR3Ta0YhY7ggDJOypcAYCOeQcYVjthTgHSA1dVXQuhzQe0NNa7mQuezUsG9gwMf+zyk6B/kybmL8pyvkBVP6TdeEWM+vkNTRCPPmZA59n5Z9K3eKMVEv4XjXT55R6/LoLjbJLQr7O8NMEOlzqkZmkkYDAaRjltI90bKPRRTWuYrtT4xUVpDYUUUUoAooooAKKKKAK9/eLDE8khwiKXY+gGTgdT6Ui4dbMW+kXA+vYYC8xBGcHuU9dhqb7zDyCgXO10bG0fQpcqUk0jcssciSMoHUkKdqrpfrIivGwZGAZWG4IPIiqDjuVOmtKPkepjtksstJOJs0zraxHS0ozIwzmO3ziRwRyZvCp8zn7prvE+JaCqIpkmfaOJfEx8z7qDqx2HxwC87OcF7hGaRg80hDSv0JGyogPJFGwHxPMmqfgvDZ32evaui7fMetmorS7jS1tljRUQBVUBVUbAKBgAVNRVXiN6kMbSSHCqMnbJPQKoG5JOAAOZNbboiGV+NcUEKDA1yOdEUecF3xnGeigAsx6AH4Uh4RZaL9C7a5WhneV8Y1OXtwAB0RQAqjoB1OSbdjA5Y3NwMTOukJnPcxHcQg8tWwLkc2HkFo4eM8Q/LbnP65Vx/wCmf2qm/wDoermKmHZbHeTUds0grjtjnXRSTtXITEsCkhrhu5JHMRYLTNnp7CsAfNlq4nJRi2/A0KOzd84ujK7ExXxaSIE7IYwBCFB/mQrrI6FDWyBrLdoIiY/qh7cWmWMDb2ozkL6AgFfgxrR2VwskaSIcq6q6nzVgGB/Y1AwM1ZKl8mLnDl0TGsnw2BGS6gkAZVnmRlYZBWQicA/KYVrDWY3S/uFxgSRQzA+bjXFJ+wSH/VXOKp/07ku6O1/mPfCeINDIsFwSyttBKxyWx/BlP8wAbN94A9Qc6QGs5dWyyI0cgyrc9yDzyCCNwQQCCNwQDUvAeIMGNvcNqkUZRzgd9ECBr221rkBgOpBAAbAi8J4oslck/wAy/U7bXy9UObqBXRkcBlYFWB3BUjBBHlisnZyNbS/RZiSOdvITnvYwN42P81OR81w3vY2IqlxfhcdxGY5RlTggg4ZWHhdGG6sOYIqdn4MMupwl9n7CYT5XsWylXUq4DKQQQRkEHmCOoqLgl4YZRbSEtGwP0d2OW2GWt3J8RABKnmVDA7rkrpbe9t/ZaL6Wg8MkTIkx9JInKqT+JW38hXbGG5uJoS1u9vFG4lZp2TvCVBCpGkbMBnO7EjbIwc7UXDcPNxMjla3Hz1HbJRkjaA12uKK7WrI4UUUUAFFFFABRRRQAUUUUAcIrO3PZCIuzwvNb6jqdYX0ozEklu7OVViTuQATWjopEoRktSWzqehVwbgENtkxKS7eOSRjJK3kGkYkkeQ5CmtFFKSSWkcOZrMs30m41n7C3Yqg6SXA2eU+Yj3RfxFzjZTTPtHdtFbSNHgSECOMncd7IwjjJHlqZT8qrW9qsMSRR50ooUZOTgDGSepPMmqjjGZ6FOl3Y5XHbPUj5qrwEar25f3Y4IvnmWQ/0kWvcr157Fpqjnm3+tuJCM+UWm3GPT6kn51Qfh2DsyZ2v2H7ukdGjrOze3xBiRtBAqqfxTuzSbeYEEX+o1oqzaS6b65Q7EpBKPVSHjOD1wYzny1DzrT8Tm440miPX+YsNzzXnsi+I5Ic57mV4x6RtiWID0CSKv6a5JJUHAXxfTDo8Mb/NHkVj+zJ+1Zf8OXv+plF+f7Ei6Pw7NPWc7SpontZ+mprdvRZtOg/8SOMfqrR0u47w76RbyRZ0llIVsZ0ON0ceqsFPyrZ31K2twflEVPT2VHXeqnErPWoKHTKjCSJ+emQAjJ81IJUjqrEVzhfEO+hVyult1dOeiVTpkT5MGHyqcyV5i5WYuS2ujTJ+uZDHgnEhPCHwVbLI6HmkinDofPcbHqCCNiKYVleFy93fYHhuEJP+dEBg/Fozj/dCtSK9JwslZFMbF5RBnHlegIoxXaKlCQooooAKKKKACiiigAooooAKKKKACiiigAooooAR9r1P0UuoLd08U5VRkssUqSOABzOlTgeeKiN2rqrIQysAyspyGUjIIPUb1oCKyt12WkRibGZYlYkmKVDJFknJMeGDR58gcelUvF+Gyy4pwfVfqPVTUX1KfGL0xxEqMuSEjX3pXIWNf3Iz6AnpWr4NYiC3iiBzoRVz5kDdj8Tk/Ok3B+zbLKs93IssiZ7tUUpFESCC6qSSXIJGonYEgYya0gpzhPD/AOjq0+77hdZzvodpH2j4O0uiWBgk8WoIWGUdGxrikxvpOlTkcioPmC8oq0nBTi4y7MZT0YKXjqxnTdo9s/USAmM+qTAaWH7H0FMOyb99cSTqD3QjWGNmBXW2pnkZQRkqPYGepBrWMueddFVuNwmjHt9WHcdldKUdMKKKKtBoyPGrVraZriMFoZMGdFGpkcDAuFUbkEABgN9lI5HPiG/jkQSRyI6EZDKwK488itiaS3PZSykk7yS1gZ+eoxqT89t6pc7gtWVPn3pj0LnFaEXBJhc3kbQnXFAXZpBuhlKNGsSNyYgO5OOWAOdbYV4hhVFCoAqjYADAA9AKkqxxMaOPUq49kNzk5PbCiiipIkKKKKACiiigAooooAKKKKACiiigAooooAKKKKACvNFFDA4tehXaK4gCiiiugFFFFABRRRQAVyiigDtFFFABRRRQAUUUUAFFFFABRRRQB//Z"/>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endParaRPr lang="uk-UA"/>
          </a:p>
        </p:txBody>
      </p:sp>
      <p:pic>
        <p:nvPicPr>
          <p:cNvPr id="30746" name="Picture 20" descr="https://encrypted-tbn3.gstatic.com/images?q=tbn:ANd9GcTP5WLjmKmdQ-heloth2x314Xg6Dmwk5XYsuGya7MjDkRz70x3G"/>
          <p:cNvPicPr>
            <a:picLocks noChangeAspect="1" noChangeArrowheads="1"/>
          </p:cNvPicPr>
          <p:nvPr/>
        </p:nvPicPr>
        <p:blipFill>
          <a:blip r:embed="rId2" cstate="print"/>
          <a:srcRect l="10045" t="13333" r="6248" b="6667"/>
          <a:stretch>
            <a:fillRect/>
          </a:stretch>
        </p:blipFill>
        <p:spPr bwMode="auto">
          <a:xfrm>
            <a:off x="3571875" y="2578100"/>
            <a:ext cx="2214563" cy="2065338"/>
          </a:xfrm>
          <a:prstGeom prst="rect">
            <a:avLst/>
          </a:prstGeom>
          <a:noFill/>
          <a:ln w="9525">
            <a:noFill/>
            <a:miter lim="800000"/>
            <a:headEnd/>
            <a:tailEnd/>
          </a:ln>
        </p:spPr>
      </p:pic>
    </p:spTree>
    <p:extLst>
      <p:ext uri="{BB962C8B-B14F-4D97-AF65-F5344CB8AC3E}">
        <p14:creationId xmlns:p14="http://schemas.microsoft.com/office/powerpoint/2010/main" xmlns="" val="3580159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9" name="Object 3"/>
          <p:cNvGraphicFramePr>
            <a:graphicFrameLocks noChangeAspect="1"/>
          </p:cNvGraphicFramePr>
          <p:nvPr/>
        </p:nvGraphicFramePr>
        <p:xfrm>
          <a:off x="0" y="0"/>
          <a:ext cx="9144000" cy="6858000"/>
        </p:xfrm>
        <a:graphic>
          <a:graphicData uri="http://schemas.openxmlformats.org/presentationml/2006/ole">
            <p:oleObj spid="_x0000_s5151" name="Документ" r:id="rId3" imgW="10076341" imgH="6979710" progId="Word.Document.12">
              <p:embed/>
            </p:oleObj>
          </a:graphicData>
        </a:graphic>
      </p:graphicFrame>
    </p:spTree>
    <p:extLst>
      <p:ext uri="{BB962C8B-B14F-4D97-AF65-F5344CB8AC3E}">
        <p14:creationId xmlns:p14="http://schemas.microsoft.com/office/powerpoint/2010/main" xmlns="" val="26369415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928688"/>
          </a:xfrm>
          <a:gradFill rotWithShape="0">
            <a:gsLst>
              <a:gs pos="0">
                <a:srgbClr val="DDEBCF"/>
              </a:gs>
              <a:gs pos="50000">
                <a:srgbClr val="9CB86E"/>
              </a:gs>
              <a:gs pos="100000">
                <a:srgbClr val="156B13"/>
              </a:gs>
            </a:gsLst>
            <a:lin ang="5400000"/>
          </a:gradFill>
        </p:spPr>
        <p:txBody>
          <a:bodyPr/>
          <a:lstStyle/>
          <a:p>
            <a:pPr eaLnBrk="1" hangingPunct="1"/>
            <a:r>
              <a:rPr lang="uk-UA" sz="3600" i="1" smtClean="0">
                <a:solidFill>
                  <a:srgbClr val="FFFF00"/>
                </a:solidFill>
                <a:latin typeface="Times New Roman" pitchFamily="18" charset="0"/>
                <a:cs typeface="Times New Roman" pitchFamily="18" charset="0"/>
              </a:rPr>
              <a:t>Зміст виховання</a:t>
            </a:r>
            <a:endParaRPr lang="ru-RU" sz="3600" i="1" smtClean="0">
              <a:solidFill>
                <a:srgbClr val="FFFF00"/>
              </a:solidFill>
              <a:latin typeface="Times New Roman" pitchFamily="18" charset="0"/>
              <a:cs typeface="Times New Roman" pitchFamily="18" charset="0"/>
            </a:endParaRPr>
          </a:p>
        </p:txBody>
      </p:sp>
      <p:graphicFrame>
        <p:nvGraphicFramePr>
          <p:cNvPr id="2" name="Схема 1"/>
          <p:cNvGraphicFramePr/>
          <p:nvPr/>
        </p:nvGraphicFramePr>
        <p:xfrm>
          <a:off x="0" y="928670"/>
          <a:ext cx="9144000" cy="5778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Рисунок 3"/>
          <p:cNvPicPr>
            <a:picLocks noChangeAspect="1"/>
          </p:cNvPicPr>
          <p:nvPr/>
        </p:nvPicPr>
        <p:blipFill>
          <a:blip r:embed="rId6" cstate="print"/>
          <a:srcRect/>
          <a:stretch>
            <a:fillRect/>
          </a:stretch>
        </p:blipFill>
        <p:spPr bwMode="auto">
          <a:xfrm>
            <a:off x="0" y="5634038"/>
            <a:ext cx="1223963" cy="1223962"/>
          </a:xfrm>
          <a:prstGeom prst="rect">
            <a:avLst/>
          </a:prstGeom>
          <a:noFill/>
          <a:ln w="9525">
            <a:noFill/>
            <a:miter lim="800000"/>
            <a:headEnd/>
            <a:tailEnd/>
          </a:ln>
        </p:spPr>
      </p:pic>
      <p:pic>
        <p:nvPicPr>
          <p:cNvPr id="5125" name="Picture 2"/>
          <p:cNvPicPr>
            <a:picLocks noChangeAspect="1" noChangeArrowheads="1"/>
          </p:cNvPicPr>
          <p:nvPr/>
        </p:nvPicPr>
        <p:blipFill>
          <a:blip r:embed="rId7" cstate="print"/>
          <a:srcRect/>
          <a:stretch>
            <a:fillRect/>
          </a:stretch>
        </p:blipFill>
        <p:spPr bwMode="auto">
          <a:xfrm>
            <a:off x="7704138" y="0"/>
            <a:ext cx="1439862" cy="1439863"/>
          </a:xfrm>
          <a:prstGeom prst="rect">
            <a:avLst/>
          </a:prstGeom>
          <a:noFill/>
          <a:ln w="9525">
            <a:noFill/>
            <a:miter lim="800000"/>
            <a:headEnd/>
            <a:tailEnd/>
          </a:ln>
        </p:spPr>
      </p:pic>
    </p:spTree>
    <p:extLst>
      <p:ext uri="{BB962C8B-B14F-4D97-AF65-F5344CB8AC3E}">
        <p14:creationId xmlns:p14="http://schemas.microsoft.com/office/powerpoint/2010/main" xmlns="" val="427934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strVal val="#ppt_w+.3"/>
                                          </p:val>
                                        </p:tav>
                                        <p:tav tm="100000">
                                          <p:val>
                                            <p:strVal val="#ppt_w"/>
                                          </p:val>
                                        </p:tav>
                                      </p:tavLst>
                                    </p:anim>
                                    <p:anim calcmode="lin" valueType="num">
                                      <p:cBhvr>
                                        <p:cTn id="8" dur="1000" fill="hold"/>
                                        <p:tgtEl>
                                          <p:spTgt spid="15362"/>
                                        </p:tgtEl>
                                        <p:attrNameLst>
                                          <p:attrName>ppt_h</p:attrName>
                                        </p:attrNameLst>
                                      </p:cBhvr>
                                      <p:tavLst>
                                        <p:tav tm="0">
                                          <p:val>
                                            <p:strVal val="#ppt_h"/>
                                          </p:val>
                                        </p:tav>
                                        <p:tav tm="100000">
                                          <p:val>
                                            <p:strVal val="#ppt_h"/>
                                          </p:val>
                                        </p:tav>
                                      </p:tavLst>
                                    </p:anim>
                                    <p:animEffect transition="in" filter="fade">
                                      <p:cBhvr>
                                        <p:cTn id="9" dur="1000"/>
                                        <p:tgtEl>
                                          <p:spTgt spid="1536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Graphic spid="2"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p:txBody>
          <a:bodyPr/>
          <a:lstStyle/>
          <a:p>
            <a:endParaRPr lang="ru-RU" smtClean="0"/>
          </a:p>
        </p:txBody>
      </p:sp>
      <p:sp>
        <p:nvSpPr>
          <p:cNvPr id="6147" name="Содержимое 2"/>
          <p:cNvSpPr>
            <a:spLocks noGrp="1"/>
          </p:cNvSpPr>
          <p:nvPr>
            <p:ph idx="1"/>
          </p:nvPr>
        </p:nvSpPr>
        <p:spPr/>
        <p:txBody>
          <a:bodyPr/>
          <a:lstStyle/>
          <a:p>
            <a:endParaRPr lang="ru-RU" smtClean="0"/>
          </a:p>
        </p:txBody>
      </p:sp>
      <p:pic>
        <p:nvPicPr>
          <p:cNvPr id="6148" name="Picture 2" descr="/Files/images/metod_rekoment_ekspert.JPG"/>
          <p:cNvPicPr>
            <a:picLocks noChangeAspect="1" noChangeArrowheads="1"/>
          </p:cNvPicPr>
          <p:nvPr/>
        </p:nvPicPr>
        <p:blipFill>
          <a:blip r:embed="rId2" cstate="print"/>
          <a:srcRect/>
          <a:stretch>
            <a:fillRect/>
          </a:stretch>
        </p:blipFill>
        <p:spPr bwMode="auto">
          <a:xfrm>
            <a:off x="0" y="17463"/>
            <a:ext cx="9144000" cy="6840537"/>
          </a:xfrm>
          <a:prstGeom prst="rect">
            <a:avLst/>
          </a:prstGeom>
          <a:noFill/>
          <a:ln w="9525">
            <a:noFill/>
            <a:miter lim="800000"/>
            <a:headEnd/>
            <a:tailEnd/>
          </a:ln>
        </p:spPr>
      </p:pic>
    </p:spTree>
    <p:extLst>
      <p:ext uri="{BB962C8B-B14F-4D97-AF65-F5344CB8AC3E}">
        <p14:creationId xmlns:p14="http://schemas.microsoft.com/office/powerpoint/2010/main" xmlns="" val="1043190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SC_0060"/>
          <p:cNvPicPr>
            <a:picLocks noChangeAspect="1" noChangeArrowheads="1"/>
          </p:cNvPicPr>
          <p:nvPr/>
        </p:nvPicPr>
        <p:blipFill>
          <a:blip r:embed="rId2" cstate="print"/>
          <a:srcRect/>
          <a:stretch>
            <a:fillRect/>
          </a:stretch>
        </p:blipFill>
        <p:spPr bwMode="auto">
          <a:xfrm>
            <a:off x="285720" y="214290"/>
            <a:ext cx="3548063" cy="2365375"/>
          </a:xfrm>
          <a:prstGeom prst="rect">
            <a:avLst/>
          </a:prstGeom>
          <a:noFill/>
          <a:ln w="9525">
            <a:noFill/>
            <a:miter lim="800000"/>
            <a:headEnd/>
            <a:tailEnd/>
          </a:ln>
        </p:spPr>
      </p:pic>
      <p:sp>
        <p:nvSpPr>
          <p:cNvPr id="4" name="Прямоугольник 3"/>
          <p:cNvSpPr/>
          <p:nvPr/>
        </p:nvSpPr>
        <p:spPr>
          <a:xfrm>
            <a:off x="357158" y="2571744"/>
            <a:ext cx="3429024"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Родинні  походи  рідним  краєм</a:t>
            </a:r>
            <a:endParaRPr lang="ru-RU" dirty="0"/>
          </a:p>
        </p:txBody>
      </p:sp>
      <p:pic>
        <p:nvPicPr>
          <p:cNvPr id="5124" name="Picture 4" descr="240920147782"/>
          <p:cNvPicPr>
            <a:picLocks noChangeAspect="1" noChangeArrowheads="1"/>
          </p:cNvPicPr>
          <p:nvPr/>
        </p:nvPicPr>
        <p:blipFill>
          <a:blip r:embed="rId3" cstate="print"/>
          <a:srcRect t="15416"/>
          <a:stretch>
            <a:fillRect/>
          </a:stretch>
        </p:blipFill>
        <p:spPr bwMode="auto">
          <a:xfrm>
            <a:off x="4929190" y="214290"/>
            <a:ext cx="3192464" cy="2203754"/>
          </a:xfrm>
          <a:prstGeom prst="rect">
            <a:avLst/>
          </a:prstGeom>
          <a:noFill/>
          <a:ln w="9525">
            <a:noFill/>
            <a:miter lim="800000"/>
            <a:headEnd/>
            <a:tailEnd/>
          </a:ln>
        </p:spPr>
      </p:pic>
      <p:sp>
        <p:nvSpPr>
          <p:cNvPr id="6" name="Прямоугольник 5"/>
          <p:cNvSpPr/>
          <p:nvPr/>
        </p:nvSpPr>
        <p:spPr>
          <a:xfrm>
            <a:off x="4929190" y="2143116"/>
            <a:ext cx="3214742"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Батьківські  збори </a:t>
            </a:r>
            <a:endParaRPr lang="ru-RU" dirty="0"/>
          </a:p>
        </p:txBody>
      </p:sp>
      <p:pic>
        <p:nvPicPr>
          <p:cNvPr id="5125" name="Picture 5" descr="050320158596"/>
          <p:cNvPicPr>
            <a:picLocks noChangeAspect="1" noChangeArrowheads="1"/>
          </p:cNvPicPr>
          <p:nvPr/>
        </p:nvPicPr>
        <p:blipFill>
          <a:blip r:embed="rId4" cstate="print"/>
          <a:srcRect t="17034" b="14830"/>
          <a:stretch>
            <a:fillRect/>
          </a:stretch>
        </p:blipFill>
        <p:spPr bwMode="auto">
          <a:xfrm>
            <a:off x="3571868" y="4429132"/>
            <a:ext cx="3133729" cy="1857388"/>
          </a:xfrm>
          <a:prstGeom prst="rect">
            <a:avLst/>
          </a:prstGeom>
          <a:noFill/>
          <a:ln w="9525">
            <a:noFill/>
            <a:miter lim="800000"/>
            <a:headEnd/>
            <a:tailEnd/>
          </a:ln>
        </p:spPr>
      </p:pic>
      <p:sp>
        <p:nvSpPr>
          <p:cNvPr id="8" name="Прямоугольник 7"/>
          <p:cNvSpPr/>
          <p:nvPr/>
        </p:nvSpPr>
        <p:spPr>
          <a:xfrm>
            <a:off x="3571868" y="6286520"/>
            <a:ext cx="5572132" cy="369332"/>
          </a:xfrm>
          <a:prstGeom prst="rect">
            <a:avLst/>
          </a:prstGeom>
        </p:spPr>
        <p:txBody>
          <a:bodyPr wrap="square">
            <a:spAutoFit/>
          </a:bodyPr>
          <a:lstStyle/>
          <a:p>
            <a:pPr algn="ctr"/>
            <a:r>
              <a:rPr lang="uk-UA" dirty="0" smtClean="0"/>
              <a:t>Родинні  свята  до  8 Березня </a:t>
            </a:r>
            <a:endParaRPr lang="ru-RU" dirty="0"/>
          </a:p>
        </p:txBody>
      </p:sp>
      <p:pic>
        <p:nvPicPr>
          <p:cNvPr id="5126" name="Picture 6" descr="050320158600"/>
          <p:cNvPicPr>
            <a:picLocks noChangeAspect="1" noChangeArrowheads="1"/>
          </p:cNvPicPr>
          <p:nvPr/>
        </p:nvPicPr>
        <p:blipFill>
          <a:blip r:embed="rId5" cstate="print"/>
          <a:srcRect/>
          <a:stretch>
            <a:fillRect/>
          </a:stretch>
        </p:blipFill>
        <p:spPr bwMode="auto">
          <a:xfrm>
            <a:off x="6786578" y="3214686"/>
            <a:ext cx="2357422" cy="2057400"/>
          </a:xfrm>
          <a:prstGeom prst="rect">
            <a:avLst/>
          </a:prstGeom>
          <a:noFill/>
          <a:ln w="9525">
            <a:noFill/>
            <a:miter lim="800000"/>
            <a:headEnd/>
            <a:tailEnd/>
          </a:ln>
        </p:spPr>
      </p:pic>
      <p:pic>
        <p:nvPicPr>
          <p:cNvPr id="5127" name="Picture 7" descr="DSC_0178"/>
          <p:cNvPicPr>
            <a:picLocks noChangeAspect="1" noChangeArrowheads="1"/>
          </p:cNvPicPr>
          <p:nvPr/>
        </p:nvPicPr>
        <p:blipFill>
          <a:blip r:embed="rId6" cstate="print"/>
          <a:srcRect l="7378" r="26860" b="2397"/>
          <a:stretch>
            <a:fillRect/>
          </a:stretch>
        </p:blipFill>
        <p:spPr bwMode="auto">
          <a:xfrm>
            <a:off x="142844" y="3357562"/>
            <a:ext cx="3306762" cy="3271838"/>
          </a:xfrm>
          <a:prstGeom prst="rect">
            <a:avLst/>
          </a:prstGeom>
          <a:noFill/>
          <a:ln w="9525">
            <a:noFill/>
            <a:miter lim="800000"/>
            <a:headEnd/>
            <a:tailEnd/>
          </a:ln>
        </p:spPr>
      </p:pic>
    </p:spTree>
    <p:extLst>
      <p:ext uri="{BB962C8B-B14F-4D97-AF65-F5344CB8AC3E}">
        <p14:creationId xmlns:p14="http://schemas.microsoft.com/office/powerpoint/2010/main" xmlns="" val="331293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85000" lnSpcReduction="10000"/>
          </a:bodyPr>
          <a:lstStyle/>
          <a:p>
            <a:pPr marL="0" indent="0" algn="ctr">
              <a:buNone/>
            </a:pPr>
            <a:r>
              <a:rPr lang="uk-UA" b="1" dirty="0" smtClean="0">
                <a:solidFill>
                  <a:srgbClr val="7030A0"/>
                </a:solidFill>
              </a:rPr>
              <a:t>Гімназія укомплектована педагогічними кадрами стовідсотково. Кадрове забезпечення відповідає штатному  розкладу гімназії та робочому навчальному плану.   Штатним розкладом передбачено   29 посадових одиниць (упродовж року введено додаткову штатну одиницю керівника  гуртка хореографії) та 40.25 педагогічних ставок. Щорічно ведеться  моніторинг кадрового забезпечення навчально-виховного процесу; адміністрація закладу працює на упередження негативних проявів щодо кадрового забезпечення.</a:t>
            </a:r>
            <a:endParaRPr lang="ru-RU" b="1" dirty="0" smtClean="0">
              <a:solidFill>
                <a:srgbClr val="7030A0"/>
              </a:solidFill>
            </a:endParaRPr>
          </a:p>
          <a:p>
            <a:endParaRPr lang="ru-RU" b="1" dirty="0">
              <a:solidFill>
                <a:srgbClr val="7030A0"/>
              </a:solidFill>
            </a:endParaRPr>
          </a:p>
        </p:txBody>
      </p:sp>
      <p:sp>
        <p:nvSpPr>
          <p:cNvPr id="4" name="Заголовок 1"/>
          <p:cNvSpPr>
            <a:spLocks noGrp="1"/>
          </p:cNvSpPr>
          <p:nvPr>
            <p:ph type="title"/>
          </p:nvPr>
        </p:nvSpPr>
        <p:spPr/>
        <p:txBody>
          <a:bodyPr>
            <a:normAutofit fontScale="90000"/>
          </a:bodyPr>
          <a:lstStyle/>
          <a:p>
            <a:r>
              <a:rPr lang="uk-UA" b="1" dirty="0" smtClean="0">
                <a:solidFill>
                  <a:srgbClr val="7030A0"/>
                </a:solidFill>
              </a:rPr>
              <a:t>Забезпечення закладу штатами. Заміщення вакансій</a:t>
            </a:r>
            <a:endParaRPr lang="ru-RU" b="1" dirty="0">
              <a:solidFill>
                <a:srgbClr val="7030A0"/>
              </a:solidFill>
            </a:endParaRPr>
          </a:p>
        </p:txBody>
      </p:sp>
    </p:spTree>
    <p:extLst>
      <p:ext uri="{BB962C8B-B14F-4D97-AF65-F5344CB8AC3E}">
        <p14:creationId xmlns:p14="http://schemas.microsoft.com/office/powerpoint/2010/main" xmlns="" val="22800395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организаторство\фото\Новая папка\DSC_0034.JPG"/>
          <p:cNvPicPr>
            <a:picLocks noChangeAspect="1" noChangeArrowheads="1"/>
          </p:cNvPicPr>
          <p:nvPr/>
        </p:nvPicPr>
        <p:blipFill>
          <a:blip r:embed="rId2" cstate="print"/>
          <a:srcRect/>
          <a:stretch>
            <a:fillRect/>
          </a:stretch>
        </p:blipFill>
        <p:spPr bwMode="auto">
          <a:xfrm>
            <a:off x="0" y="0"/>
            <a:ext cx="3760587" cy="2500330"/>
          </a:xfrm>
          <a:prstGeom prst="rect">
            <a:avLst/>
          </a:prstGeom>
          <a:noFill/>
        </p:spPr>
      </p:pic>
      <p:pic>
        <p:nvPicPr>
          <p:cNvPr id="48131" name="Picture 3" descr="D:\организаторство\фото\Новая папка\DSC_0322.JPG"/>
          <p:cNvPicPr>
            <a:picLocks noChangeAspect="1" noChangeArrowheads="1"/>
          </p:cNvPicPr>
          <p:nvPr/>
        </p:nvPicPr>
        <p:blipFill>
          <a:blip r:embed="rId3" cstate="print"/>
          <a:srcRect/>
          <a:stretch>
            <a:fillRect/>
          </a:stretch>
        </p:blipFill>
        <p:spPr bwMode="auto">
          <a:xfrm>
            <a:off x="4500562" y="142852"/>
            <a:ext cx="4500594" cy="2992344"/>
          </a:xfrm>
          <a:prstGeom prst="rect">
            <a:avLst/>
          </a:prstGeom>
          <a:noFill/>
        </p:spPr>
      </p:pic>
      <p:pic>
        <p:nvPicPr>
          <p:cNvPr id="48132" name="Picture 4" descr="D:\организаторство\фото\Новая папка\DSC_0441.JPG"/>
          <p:cNvPicPr>
            <a:picLocks noChangeAspect="1" noChangeArrowheads="1"/>
          </p:cNvPicPr>
          <p:nvPr/>
        </p:nvPicPr>
        <p:blipFill>
          <a:blip r:embed="rId4" cstate="print"/>
          <a:srcRect t="17572" r="4585" b="15067"/>
          <a:stretch>
            <a:fillRect/>
          </a:stretch>
        </p:blipFill>
        <p:spPr bwMode="auto">
          <a:xfrm>
            <a:off x="3428992" y="2428868"/>
            <a:ext cx="3500462" cy="1643074"/>
          </a:xfrm>
          <a:prstGeom prst="rect">
            <a:avLst/>
          </a:prstGeom>
          <a:noFill/>
        </p:spPr>
      </p:pic>
      <p:pic>
        <p:nvPicPr>
          <p:cNvPr id="48133" name="Picture 5" descr="D:\организаторство\фото\Новая папка\DSC_0412.JPG"/>
          <p:cNvPicPr>
            <a:picLocks noChangeAspect="1" noChangeArrowheads="1"/>
          </p:cNvPicPr>
          <p:nvPr/>
        </p:nvPicPr>
        <p:blipFill>
          <a:blip r:embed="rId5" cstate="print"/>
          <a:srcRect/>
          <a:stretch>
            <a:fillRect/>
          </a:stretch>
        </p:blipFill>
        <p:spPr bwMode="auto">
          <a:xfrm>
            <a:off x="5286380" y="4071942"/>
            <a:ext cx="3571868" cy="2374855"/>
          </a:xfrm>
          <a:prstGeom prst="rect">
            <a:avLst/>
          </a:prstGeom>
          <a:noFill/>
        </p:spPr>
      </p:pic>
      <p:pic>
        <p:nvPicPr>
          <p:cNvPr id="48134" name="Picture 6" descr="D:\организаторство\фото\Новая папка\DSC_0333.JPG"/>
          <p:cNvPicPr>
            <a:picLocks noChangeAspect="1" noChangeArrowheads="1"/>
          </p:cNvPicPr>
          <p:nvPr/>
        </p:nvPicPr>
        <p:blipFill>
          <a:blip r:embed="rId6" cstate="print"/>
          <a:srcRect/>
          <a:stretch>
            <a:fillRect/>
          </a:stretch>
        </p:blipFill>
        <p:spPr bwMode="auto">
          <a:xfrm>
            <a:off x="285720" y="4071942"/>
            <a:ext cx="3929090" cy="2612364"/>
          </a:xfrm>
          <a:prstGeom prst="rect">
            <a:avLst/>
          </a:prstGeom>
          <a:noFill/>
        </p:spPr>
      </p:pic>
      <p:sp>
        <p:nvSpPr>
          <p:cNvPr id="7" name="Прямоугольник 6"/>
          <p:cNvSpPr/>
          <p:nvPr/>
        </p:nvSpPr>
        <p:spPr>
          <a:xfrm>
            <a:off x="0" y="2643182"/>
            <a:ext cx="2786050"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Заходи  до  Дня  матері </a:t>
            </a:r>
            <a:endParaRPr lang="ru-RU" dirty="0"/>
          </a:p>
        </p:txBody>
      </p:sp>
    </p:spTree>
    <p:extLst>
      <p:ext uri="{BB962C8B-B14F-4D97-AF65-F5344CB8AC3E}">
        <p14:creationId xmlns:p14="http://schemas.microsoft.com/office/powerpoint/2010/main" xmlns="" val="12994689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43702" y="2357430"/>
            <a:ext cx="2286016" cy="1285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Великодні  композиції </a:t>
            </a:r>
            <a:endParaRPr lang="ru-RU" dirty="0"/>
          </a:p>
        </p:txBody>
      </p:sp>
      <p:pic>
        <p:nvPicPr>
          <p:cNvPr id="50178" name="Picture 2" descr="D:\организаторство\2 фото\11.04.2015. Великодні композиції\DSC09831.JPG"/>
          <p:cNvPicPr>
            <a:picLocks noChangeAspect="1" noChangeArrowheads="1"/>
          </p:cNvPicPr>
          <p:nvPr/>
        </p:nvPicPr>
        <p:blipFill>
          <a:blip r:embed="rId2" cstate="print"/>
          <a:srcRect/>
          <a:stretch>
            <a:fillRect/>
          </a:stretch>
        </p:blipFill>
        <p:spPr bwMode="auto">
          <a:xfrm>
            <a:off x="3714744" y="142852"/>
            <a:ext cx="2428892" cy="1571612"/>
          </a:xfrm>
          <a:prstGeom prst="rect">
            <a:avLst/>
          </a:prstGeom>
          <a:noFill/>
        </p:spPr>
      </p:pic>
      <p:pic>
        <p:nvPicPr>
          <p:cNvPr id="50179" name="Picture 3" descr="D:\организаторство\2 фото\11.04.2015. Великодні композиції\DSC09813.JPG"/>
          <p:cNvPicPr>
            <a:picLocks noChangeAspect="1" noChangeArrowheads="1"/>
          </p:cNvPicPr>
          <p:nvPr/>
        </p:nvPicPr>
        <p:blipFill>
          <a:blip r:embed="rId3" cstate="print"/>
          <a:srcRect l="3852" r="12273"/>
          <a:stretch>
            <a:fillRect/>
          </a:stretch>
        </p:blipFill>
        <p:spPr bwMode="auto">
          <a:xfrm rot="399732">
            <a:off x="6111019" y="163272"/>
            <a:ext cx="2928958" cy="1963731"/>
          </a:xfrm>
          <a:prstGeom prst="rect">
            <a:avLst/>
          </a:prstGeom>
          <a:noFill/>
        </p:spPr>
      </p:pic>
      <p:pic>
        <p:nvPicPr>
          <p:cNvPr id="50180" name="Picture 4" descr="D:\организаторство\2 фото\11.04.2015. Великодні композиції\DSC09825.JPG"/>
          <p:cNvPicPr>
            <a:picLocks noChangeAspect="1" noChangeArrowheads="1"/>
          </p:cNvPicPr>
          <p:nvPr/>
        </p:nvPicPr>
        <p:blipFill>
          <a:blip r:embed="rId4" cstate="print"/>
          <a:srcRect l="11392" r="18829"/>
          <a:stretch>
            <a:fillRect/>
          </a:stretch>
        </p:blipFill>
        <p:spPr bwMode="auto">
          <a:xfrm>
            <a:off x="0" y="0"/>
            <a:ext cx="3723083" cy="3000395"/>
          </a:xfrm>
          <a:prstGeom prst="rect">
            <a:avLst/>
          </a:prstGeom>
          <a:noFill/>
        </p:spPr>
      </p:pic>
      <p:pic>
        <p:nvPicPr>
          <p:cNvPr id="50181" name="Picture 5" descr="D:\организаторство\2 фото\11.04.2015. Великодні композиції\DSC09822.JPG"/>
          <p:cNvPicPr>
            <a:picLocks noChangeAspect="1" noChangeArrowheads="1"/>
          </p:cNvPicPr>
          <p:nvPr/>
        </p:nvPicPr>
        <p:blipFill>
          <a:blip r:embed="rId5" cstate="print"/>
          <a:srcRect l="13133"/>
          <a:stretch>
            <a:fillRect/>
          </a:stretch>
        </p:blipFill>
        <p:spPr bwMode="auto">
          <a:xfrm>
            <a:off x="4500562" y="3857628"/>
            <a:ext cx="4357686" cy="2820987"/>
          </a:xfrm>
          <a:prstGeom prst="rect">
            <a:avLst/>
          </a:prstGeom>
          <a:noFill/>
        </p:spPr>
      </p:pic>
      <p:pic>
        <p:nvPicPr>
          <p:cNvPr id="50182" name="Picture 6" descr="D:\организаторство\2 фото\11.04.2015. Великодні композиції\DSC09819.JPG"/>
          <p:cNvPicPr>
            <a:picLocks noChangeAspect="1" noChangeArrowheads="1"/>
          </p:cNvPicPr>
          <p:nvPr/>
        </p:nvPicPr>
        <p:blipFill>
          <a:blip r:embed="rId6" cstate="print"/>
          <a:srcRect b="10606"/>
          <a:stretch>
            <a:fillRect/>
          </a:stretch>
        </p:blipFill>
        <p:spPr bwMode="auto">
          <a:xfrm rot="21003592">
            <a:off x="534847" y="2745101"/>
            <a:ext cx="2471607" cy="3929066"/>
          </a:xfrm>
          <a:prstGeom prst="rect">
            <a:avLst/>
          </a:prstGeom>
          <a:noFill/>
        </p:spPr>
      </p:pic>
      <p:pic>
        <p:nvPicPr>
          <p:cNvPr id="50183" name="Picture 7" descr="D:\организаторство\2 фото\11.04.2015. Великодні композиції\DSC09830.JPG"/>
          <p:cNvPicPr>
            <a:picLocks noChangeAspect="1" noChangeArrowheads="1"/>
          </p:cNvPicPr>
          <p:nvPr/>
        </p:nvPicPr>
        <p:blipFill>
          <a:blip r:embed="rId7" cstate="print"/>
          <a:srcRect/>
          <a:stretch>
            <a:fillRect/>
          </a:stretch>
        </p:blipFill>
        <p:spPr bwMode="auto">
          <a:xfrm>
            <a:off x="3070838" y="1928802"/>
            <a:ext cx="3429988" cy="1928826"/>
          </a:xfrm>
          <a:prstGeom prst="rect">
            <a:avLst/>
          </a:prstGeom>
          <a:noFill/>
        </p:spPr>
      </p:pic>
    </p:spTree>
    <p:extLst>
      <p:ext uri="{BB962C8B-B14F-4D97-AF65-F5344CB8AC3E}">
        <p14:creationId xmlns:p14="http://schemas.microsoft.com/office/powerpoint/2010/main" xmlns="" val="28930172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2357454" cy="100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Превентивне  виховання </a:t>
            </a:r>
            <a:endParaRPr lang="ru-RU" dirty="0"/>
          </a:p>
        </p:txBody>
      </p:sp>
      <p:pic>
        <p:nvPicPr>
          <p:cNvPr id="8195" name="Picture 3" descr="DSC09694"/>
          <p:cNvPicPr>
            <a:picLocks noChangeAspect="1" noChangeArrowheads="1"/>
          </p:cNvPicPr>
          <p:nvPr/>
        </p:nvPicPr>
        <p:blipFill>
          <a:blip r:embed="rId2" cstate="print"/>
          <a:srcRect/>
          <a:stretch>
            <a:fillRect/>
          </a:stretch>
        </p:blipFill>
        <p:spPr bwMode="auto">
          <a:xfrm>
            <a:off x="4572000" y="571480"/>
            <a:ext cx="3849688" cy="2162175"/>
          </a:xfrm>
          <a:prstGeom prst="rect">
            <a:avLst/>
          </a:prstGeom>
          <a:noFill/>
          <a:ln w="9525">
            <a:noFill/>
            <a:miter lim="800000"/>
            <a:headEnd/>
            <a:tailEnd/>
          </a:ln>
        </p:spPr>
      </p:pic>
      <p:pic>
        <p:nvPicPr>
          <p:cNvPr id="8196" name="Picture 4" descr="DSC09713"/>
          <p:cNvPicPr>
            <a:picLocks noChangeAspect="1" noChangeArrowheads="1"/>
          </p:cNvPicPr>
          <p:nvPr/>
        </p:nvPicPr>
        <p:blipFill>
          <a:blip r:embed="rId3" cstate="print"/>
          <a:srcRect/>
          <a:stretch>
            <a:fillRect/>
          </a:stretch>
        </p:blipFill>
        <p:spPr bwMode="auto">
          <a:xfrm>
            <a:off x="142844" y="1142984"/>
            <a:ext cx="3654425" cy="2084387"/>
          </a:xfrm>
          <a:prstGeom prst="rect">
            <a:avLst/>
          </a:prstGeom>
          <a:noFill/>
          <a:ln w="9525">
            <a:noFill/>
            <a:miter lim="800000"/>
            <a:headEnd/>
            <a:tailEnd/>
          </a:ln>
        </p:spPr>
      </p:pic>
      <p:pic>
        <p:nvPicPr>
          <p:cNvPr id="8197" name="Picture 5" descr="WP_20141209_038"/>
          <p:cNvPicPr>
            <a:picLocks noChangeAspect="1" noChangeArrowheads="1"/>
          </p:cNvPicPr>
          <p:nvPr/>
        </p:nvPicPr>
        <p:blipFill>
          <a:blip r:embed="rId4" cstate="print"/>
          <a:srcRect/>
          <a:stretch>
            <a:fillRect/>
          </a:stretch>
        </p:blipFill>
        <p:spPr bwMode="auto">
          <a:xfrm>
            <a:off x="4071934" y="3500438"/>
            <a:ext cx="5072066" cy="2853297"/>
          </a:xfrm>
          <a:prstGeom prst="rect">
            <a:avLst/>
          </a:prstGeom>
          <a:noFill/>
          <a:ln w="9525">
            <a:noFill/>
            <a:miter lim="800000"/>
            <a:headEnd/>
            <a:tailEnd/>
          </a:ln>
        </p:spPr>
      </p:pic>
      <p:pic>
        <p:nvPicPr>
          <p:cNvPr id="8200" name="Picture 8" descr="D:\организаторство\фото\Фото служба у  справах неповнолытных\P5050429.JPG"/>
          <p:cNvPicPr>
            <a:picLocks noChangeAspect="1" noChangeArrowheads="1"/>
          </p:cNvPicPr>
          <p:nvPr/>
        </p:nvPicPr>
        <p:blipFill>
          <a:blip r:embed="rId5" cstate="print"/>
          <a:srcRect/>
          <a:stretch>
            <a:fillRect/>
          </a:stretch>
        </p:blipFill>
        <p:spPr bwMode="auto">
          <a:xfrm>
            <a:off x="500034" y="3643314"/>
            <a:ext cx="3143538" cy="2357454"/>
          </a:xfrm>
          <a:prstGeom prst="rect">
            <a:avLst/>
          </a:prstGeom>
          <a:noFill/>
        </p:spPr>
      </p:pic>
      <p:sp>
        <p:nvSpPr>
          <p:cNvPr id="8" name="Прямоугольник 7"/>
          <p:cNvSpPr/>
          <p:nvPr/>
        </p:nvSpPr>
        <p:spPr>
          <a:xfrm>
            <a:off x="4876365" y="3500438"/>
            <a:ext cx="4267635"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Calibri" pitchFamily="34" charset="0"/>
                <a:cs typeface="Times New Roman" pitchFamily="18" charset="0"/>
              </a:rPr>
              <a:t>Г</a:t>
            </a:r>
            <a:r>
              <a:rPr kumimoji="0" lang="uk-UA" sz="24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Calibri" pitchFamily="34" charset="0"/>
                <a:cs typeface="Times New Roman" pitchFamily="18" charset="0"/>
              </a:rPr>
              <a:t>одина спілкування «Знай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2400" b="1" i="0" u="none" strike="noStrike" normalizeH="0" baseline="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Calibri" pitchFamily="34" charset="0"/>
                <a:cs typeface="Times New Roman" pitchFamily="18" charset="0"/>
              </a:rPr>
              <a:t>права, виконуй обов’язки»</a:t>
            </a:r>
            <a:endParaRPr lang="ru-RU"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xmlns="" val="40817777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D:\организаторство\організатор 2014-2015\Вишня\DSC_1368.JPG"/>
          <p:cNvPicPr>
            <a:picLocks noChangeAspect="1" noChangeArrowheads="1"/>
          </p:cNvPicPr>
          <p:nvPr/>
        </p:nvPicPr>
        <p:blipFill>
          <a:blip r:embed="rId2" cstate="print"/>
          <a:srcRect/>
          <a:stretch>
            <a:fillRect/>
          </a:stretch>
        </p:blipFill>
        <p:spPr bwMode="auto">
          <a:xfrm>
            <a:off x="5857884" y="214290"/>
            <a:ext cx="3097170" cy="2059239"/>
          </a:xfrm>
          <a:prstGeom prst="rect">
            <a:avLst/>
          </a:prstGeom>
          <a:noFill/>
        </p:spPr>
      </p:pic>
      <p:pic>
        <p:nvPicPr>
          <p:cNvPr id="49156" name="Picture 4" descr="D:\организаторство\організатор 2014-2015\Вишня\DSC_0073.JPG"/>
          <p:cNvPicPr>
            <a:picLocks noChangeAspect="1" noChangeArrowheads="1"/>
          </p:cNvPicPr>
          <p:nvPr/>
        </p:nvPicPr>
        <p:blipFill>
          <a:blip r:embed="rId3" cstate="print"/>
          <a:srcRect/>
          <a:stretch>
            <a:fillRect/>
          </a:stretch>
        </p:blipFill>
        <p:spPr bwMode="auto">
          <a:xfrm>
            <a:off x="4929190" y="3857628"/>
            <a:ext cx="4025864" cy="2676706"/>
          </a:xfrm>
          <a:prstGeom prst="rect">
            <a:avLst/>
          </a:prstGeom>
          <a:noFill/>
        </p:spPr>
      </p:pic>
      <p:pic>
        <p:nvPicPr>
          <p:cNvPr id="49158" name="Picture 6" descr="D:\организаторство\організатор 2014-2015\Вишня\DSC_0067.JPG"/>
          <p:cNvPicPr>
            <a:picLocks noChangeAspect="1" noChangeArrowheads="1"/>
          </p:cNvPicPr>
          <p:nvPr/>
        </p:nvPicPr>
        <p:blipFill>
          <a:blip r:embed="rId4" cstate="print"/>
          <a:srcRect/>
          <a:stretch>
            <a:fillRect/>
          </a:stretch>
        </p:blipFill>
        <p:spPr bwMode="auto">
          <a:xfrm>
            <a:off x="500034" y="4143380"/>
            <a:ext cx="3760587" cy="2500330"/>
          </a:xfrm>
          <a:prstGeom prst="rect">
            <a:avLst/>
          </a:prstGeom>
          <a:noFill/>
        </p:spPr>
      </p:pic>
      <p:sp>
        <p:nvSpPr>
          <p:cNvPr id="7" name="Прямоугольник 6"/>
          <p:cNvSpPr/>
          <p:nvPr/>
        </p:nvSpPr>
        <p:spPr>
          <a:xfrm>
            <a:off x="5500694" y="2428868"/>
            <a:ext cx="3429024"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Участь  у  екологічному  місячнику </a:t>
            </a:r>
          </a:p>
          <a:p>
            <a:pPr algn="ctr"/>
            <a:r>
              <a:rPr lang="uk-UA" dirty="0" smtClean="0"/>
              <a:t>Акція  “ Посади  вишню ”</a:t>
            </a:r>
            <a:endParaRPr lang="ru-RU" dirty="0"/>
          </a:p>
        </p:txBody>
      </p:sp>
      <p:pic>
        <p:nvPicPr>
          <p:cNvPr id="49159" name="Picture 7" descr="D:\организаторство\2 фото\25.04.2015. Акція ЗРОБИМО ЮЖНОУКРАЇНСЬК ЧИСТИМ\13(106).jpg"/>
          <p:cNvPicPr>
            <a:picLocks noChangeAspect="1" noChangeArrowheads="1"/>
          </p:cNvPicPr>
          <p:nvPr/>
        </p:nvPicPr>
        <p:blipFill>
          <a:blip r:embed="rId5" cstate="print"/>
          <a:srcRect/>
          <a:stretch>
            <a:fillRect/>
          </a:stretch>
        </p:blipFill>
        <p:spPr bwMode="auto">
          <a:xfrm>
            <a:off x="0" y="1"/>
            <a:ext cx="4286248" cy="3214686"/>
          </a:xfrm>
          <a:prstGeom prst="rect">
            <a:avLst/>
          </a:prstGeom>
          <a:noFill/>
        </p:spPr>
      </p:pic>
      <p:pic>
        <p:nvPicPr>
          <p:cNvPr id="49160" name="Picture 8" descr="D:\организаторство\2 фото\25.04.2015. Акція ЗРОБИМО ЮЖНОУКРАЇНСЬК ЧИСТИМ\15(76).jpg"/>
          <p:cNvPicPr>
            <a:picLocks noChangeAspect="1" noChangeArrowheads="1"/>
          </p:cNvPicPr>
          <p:nvPr/>
        </p:nvPicPr>
        <p:blipFill>
          <a:blip r:embed="rId6" cstate="print"/>
          <a:srcRect/>
          <a:stretch>
            <a:fillRect/>
          </a:stretch>
        </p:blipFill>
        <p:spPr bwMode="auto">
          <a:xfrm>
            <a:off x="2500298" y="2285992"/>
            <a:ext cx="2972614" cy="1928826"/>
          </a:xfrm>
          <a:prstGeom prst="rect">
            <a:avLst/>
          </a:prstGeom>
          <a:noFill/>
        </p:spPr>
      </p:pic>
    </p:spTree>
    <p:extLst>
      <p:ext uri="{BB962C8B-B14F-4D97-AF65-F5344CB8AC3E}">
        <p14:creationId xmlns:p14="http://schemas.microsoft.com/office/powerpoint/2010/main" xmlns="" val="9529587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4143372" cy="857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Ми  за  здоровий  спосіб  життя </a:t>
            </a:r>
            <a:endParaRPr lang="ru-RU" dirty="0"/>
          </a:p>
        </p:txBody>
      </p:sp>
      <p:pic>
        <p:nvPicPr>
          <p:cNvPr id="51202" name="Picture 2" descr="D:\организаторство\фото\День фізкультури 2014\IMG_1135.JPG"/>
          <p:cNvPicPr>
            <a:picLocks noChangeAspect="1" noChangeArrowheads="1"/>
          </p:cNvPicPr>
          <p:nvPr/>
        </p:nvPicPr>
        <p:blipFill>
          <a:blip r:embed="rId2" cstate="print"/>
          <a:srcRect t="17307"/>
          <a:stretch>
            <a:fillRect/>
          </a:stretch>
        </p:blipFill>
        <p:spPr bwMode="auto">
          <a:xfrm>
            <a:off x="4997345" y="0"/>
            <a:ext cx="4146655" cy="2571744"/>
          </a:xfrm>
          <a:prstGeom prst="rect">
            <a:avLst/>
          </a:prstGeom>
          <a:noFill/>
        </p:spPr>
      </p:pic>
      <p:pic>
        <p:nvPicPr>
          <p:cNvPr id="51203" name="Picture 3" descr="D:\организаторство\фото\День фізкультури 2014\IMG_1248.JPG"/>
          <p:cNvPicPr>
            <a:picLocks noChangeAspect="1" noChangeArrowheads="1"/>
          </p:cNvPicPr>
          <p:nvPr/>
        </p:nvPicPr>
        <p:blipFill>
          <a:blip r:embed="rId3" cstate="print"/>
          <a:srcRect/>
          <a:stretch>
            <a:fillRect/>
          </a:stretch>
        </p:blipFill>
        <p:spPr bwMode="auto">
          <a:xfrm>
            <a:off x="357158" y="928670"/>
            <a:ext cx="3786214" cy="2839661"/>
          </a:xfrm>
          <a:prstGeom prst="rect">
            <a:avLst/>
          </a:prstGeom>
          <a:noFill/>
        </p:spPr>
      </p:pic>
      <p:pic>
        <p:nvPicPr>
          <p:cNvPr id="51204" name="Picture 4" descr="D:\организаторство\фото\День фізкультури 2014\IMG_1391.JPG"/>
          <p:cNvPicPr>
            <a:picLocks noChangeAspect="1" noChangeArrowheads="1"/>
          </p:cNvPicPr>
          <p:nvPr/>
        </p:nvPicPr>
        <p:blipFill>
          <a:blip r:embed="rId4" cstate="print"/>
          <a:srcRect t="13993" b="13822"/>
          <a:stretch>
            <a:fillRect/>
          </a:stretch>
        </p:blipFill>
        <p:spPr bwMode="auto">
          <a:xfrm>
            <a:off x="5143504" y="2999603"/>
            <a:ext cx="3786214" cy="3644107"/>
          </a:xfrm>
          <a:prstGeom prst="rect">
            <a:avLst/>
          </a:prstGeom>
          <a:noFill/>
        </p:spPr>
      </p:pic>
      <p:pic>
        <p:nvPicPr>
          <p:cNvPr id="51205" name="Picture 5" descr="D:\организаторство\фото\День фізкультури 2014\IMG_1252.JPG"/>
          <p:cNvPicPr>
            <a:picLocks noChangeAspect="1" noChangeArrowheads="1"/>
          </p:cNvPicPr>
          <p:nvPr/>
        </p:nvPicPr>
        <p:blipFill>
          <a:blip r:embed="rId5" cstate="print"/>
          <a:srcRect l="4688" t="8333" r="15625" b="4167"/>
          <a:stretch>
            <a:fillRect/>
          </a:stretch>
        </p:blipFill>
        <p:spPr bwMode="auto">
          <a:xfrm>
            <a:off x="214282" y="3500438"/>
            <a:ext cx="3857652" cy="3176890"/>
          </a:xfrm>
          <a:prstGeom prst="rect">
            <a:avLst/>
          </a:prstGeom>
          <a:noFill/>
        </p:spPr>
      </p:pic>
      <p:pic>
        <p:nvPicPr>
          <p:cNvPr id="18434" name="Picture 2" descr="D:\организаторство\фото\День фізкультури 2014\IMG_1257.JPG"/>
          <p:cNvPicPr>
            <a:picLocks noChangeAspect="1" noChangeArrowheads="1"/>
          </p:cNvPicPr>
          <p:nvPr/>
        </p:nvPicPr>
        <p:blipFill>
          <a:blip r:embed="rId6" cstate="print"/>
          <a:srcRect t="11765" b="26471"/>
          <a:stretch>
            <a:fillRect/>
          </a:stretch>
        </p:blipFill>
        <p:spPr bwMode="auto">
          <a:xfrm>
            <a:off x="3286116" y="2285992"/>
            <a:ext cx="2111543" cy="2071702"/>
          </a:xfrm>
          <a:prstGeom prst="rect">
            <a:avLst/>
          </a:prstGeom>
          <a:noFill/>
        </p:spPr>
      </p:pic>
    </p:spTree>
    <p:extLst>
      <p:ext uri="{BB962C8B-B14F-4D97-AF65-F5344CB8AC3E}">
        <p14:creationId xmlns:p14="http://schemas.microsoft.com/office/powerpoint/2010/main" xmlns="" val="21704686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214422"/>
          </a:xfrm>
        </p:spPr>
        <p:txBody>
          <a:bodyPr/>
          <a:lstStyle/>
          <a:p>
            <a:r>
              <a:rPr lang="uk-UA" dirty="0" smtClean="0"/>
              <a:t>Гурткова робота </a:t>
            </a:r>
            <a:endParaRPr lang="ru-RU" dirty="0"/>
          </a:p>
        </p:txBody>
      </p:sp>
      <p:sp>
        <p:nvSpPr>
          <p:cNvPr id="3" name="Подзаголовок 2"/>
          <p:cNvSpPr>
            <a:spLocks noGrp="1"/>
          </p:cNvSpPr>
          <p:nvPr>
            <p:ph type="subTitle" idx="1"/>
          </p:nvPr>
        </p:nvSpPr>
        <p:spPr>
          <a:xfrm>
            <a:off x="0" y="857232"/>
            <a:ext cx="9144000" cy="6000768"/>
          </a:xfrm>
        </p:spPr>
        <p:txBody>
          <a:bodyPr>
            <a:normAutofit/>
          </a:bodyPr>
          <a:lstStyle/>
          <a:p>
            <a:pPr algn="l"/>
            <a:r>
              <a:rPr lang="uk-UA" dirty="0" smtClean="0">
                <a:solidFill>
                  <a:schemeClr val="tx1"/>
                </a:solidFill>
              </a:rPr>
              <a:t>Протягом  року   працювали  такі  гуртки:</a:t>
            </a:r>
          </a:p>
          <a:p>
            <a:pPr algn="l"/>
            <a:r>
              <a:rPr lang="uk-UA" dirty="0" err="1" smtClean="0">
                <a:solidFill>
                  <a:schemeClr val="tx1"/>
                </a:solidFill>
              </a:rPr>
              <a:t>-Народний</a:t>
            </a:r>
            <a:r>
              <a:rPr lang="uk-UA" dirty="0" smtClean="0">
                <a:solidFill>
                  <a:schemeClr val="tx1"/>
                </a:solidFill>
              </a:rPr>
              <a:t>  художній колектив  </a:t>
            </a:r>
            <a:r>
              <a:rPr lang="uk-UA" dirty="0" err="1" smtClean="0">
                <a:solidFill>
                  <a:schemeClr val="tx1"/>
                </a:solidFill>
              </a:rPr>
              <a:t>“Адажіо”</a:t>
            </a:r>
            <a:endParaRPr lang="uk-UA" dirty="0" smtClean="0">
              <a:solidFill>
                <a:schemeClr val="tx1"/>
              </a:solidFill>
            </a:endParaRPr>
          </a:p>
          <a:p>
            <a:pPr algn="l"/>
            <a:r>
              <a:rPr lang="uk-UA" dirty="0" smtClean="0">
                <a:solidFill>
                  <a:schemeClr val="tx1"/>
                </a:solidFill>
              </a:rPr>
              <a:t>-військово-патріотичний  </a:t>
            </a:r>
            <a:r>
              <a:rPr lang="uk-UA" dirty="0" err="1" smtClean="0">
                <a:solidFill>
                  <a:schemeClr val="tx1"/>
                </a:solidFill>
              </a:rPr>
              <a:t>“Джура”</a:t>
            </a:r>
            <a:endParaRPr lang="uk-UA" dirty="0" smtClean="0">
              <a:solidFill>
                <a:schemeClr val="tx1"/>
              </a:solidFill>
            </a:endParaRPr>
          </a:p>
          <a:p>
            <a:pPr algn="l">
              <a:buFontTx/>
              <a:buChar char="-"/>
            </a:pPr>
            <a:r>
              <a:rPr lang="uk-UA" dirty="0" smtClean="0">
                <a:solidFill>
                  <a:schemeClr val="tx1"/>
                </a:solidFill>
              </a:rPr>
              <a:t>спортивні  секції  </a:t>
            </a:r>
            <a:r>
              <a:rPr lang="uk-UA" dirty="0" err="1" smtClean="0">
                <a:solidFill>
                  <a:schemeClr val="tx1"/>
                </a:solidFill>
              </a:rPr>
              <a:t>“Футбол”</a:t>
            </a:r>
            <a:r>
              <a:rPr lang="uk-UA" dirty="0" smtClean="0">
                <a:solidFill>
                  <a:schemeClr val="tx1"/>
                </a:solidFill>
              </a:rPr>
              <a:t>, </a:t>
            </a:r>
            <a:r>
              <a:rPr lang="uk-UA" dirty="0" err="1" smtClean="0">
                <a:solidFill>
                  <a:schemeClr val="tx1"/>
                </a:solidFill>
              </a:rPr>
              <a:t>“Настільний</a:t>
            </a:r>
            <a:r>
              <a:rPr lang="uk-UA" dirty="0" smtClean="0">
                <a:solidFill>
                  <a:schemeClr val="tx1"/>
                </a:solidFill>
              </a:rPr>
              <a:t>  </a:t>
            </a:r>
            <a:r>
              <a:rPr lang="uk-UA" dirty="0" err="1" smtClean="0">
                <a:solidFill>
                  <a:schemeClr val="tx1"/>
                </a:solidFill>
              </a:rPr>
              <a:t>теніс”</a:t>
            </a:r>
            <a:endParaRPr lang="uk-UA" dirty="0" smtClean="0">
              <a:solidFill>
                <a:schemeClr val="tx1"/>
              </a:solidFill>
            </a:endParaRPr>
          </a:p>
          <a:p>
            <a:pPr algn="l">
              <a:buFontTx/>
              <a:buChar char="-"/>
            </a:pPr>
            <a:r>
              <a:rPr lang="uk-UA" dirty="0" smtClean="0">
                <a:solidFill>
                  <a:schemeClr val="tx1"/>
                </a:solidFill>
              </a:rPr>
              <a:t>військово-патріотичний  </a:t>
            </a:r>
            <a:r>
              <a:rPr lang="uk-UA" dirty="0" err="1" smtClean="0">
                <a:solidFill>
                  <a:schemeClr val="tx1"/>
                </a:solidFill>
              </a:rPr>
              <a:t>“Школа</a:t>
            </a:r>
            <a:r>
              <a:rPr lang="uk-UA" dirty="0" smtClean="0">
                <a:solidFill>
                  <a:schemeClr val="tx1"/>
                </a:solidFill>
              </a:rPr>
              <a:t>  </a:t>
            </a:r>
            <a:r>
              <a:rPr lang="uk-UA" dirty="0" err="1" smtClean="0">
                <a:solidFill>
                  <a:schemeClr val="tx1"/>
                </a:solidFill>
              </a:rPr>
              <a:t>безпеки”</a:t>
            </a:r>
            <a:endParaRPr lang="uk-UA" dirty="0" smtClean="0">
              <a:solidFill>
                <a:schemeClr val="tx1"/>
              </a:solidFill>
            </a:endParaRPr>
          </a:p>
          <a:p>
            <a:pPr algn="l">
              <a:buFontTx/>
              <a:buChar char="-"/>
            </a:pPr>
            <a:r>
              <a:rPr lang="uk-UA" dirty="0" smtClean="0">
                <a:solidFill>
                  <a:schemeClr val="tx1"/>
                </a:solidFill>
              </a:rPr>
              <a:t>- гурток </a:t>
            </a:r>
            <a:r>
              <a:rPr lang="uk-UA" dirty="0" err="1" smtClean="0">
                <a:solidFill>
                  <a:schemeClr val="tx1"/>
                </a:solidFill>
              </a:rPr>
              <a:t>”За</a:t>
            </a:r>
            <a:r>
              <a:rPr lang="uk-UA" dirty="0" smtClean="0">
                <a:solidFill>
                  <a:schemeClr val="tx1"/>
                </a:solidFill>
              </a:rPr>
              <a:t>  здоровий  спосіб  </a:t>
            </a:r>
            <a:r>
              <a:rPr lang="uk-UA" dirty="0" err="1" smtClean="0">
                <a:solidFill>
                  <a:schemeClr val="tx1"/>
                </a:solidFill>
              </a:rPr>
              <a:t>життя”</a:t>
            </a:r>
            <a:endParaRPr lang="uk-UA" dirty="0" smtClean="0">
              <a:solidFill>
                <a:schemeClr val="tx1"/>
              </a:solidFill>
            </a:endParaRPr>
          </a:p>
          <a:p>
            <a:pPr algn="l">
              <a:buFontTx/>
              <a:buChar char="-"/>
            </a:pPr>
            <a:r>
              <a:rPr lang="uk-UA" dirty="0" err="1" smtClean="0">
                <a:solidFill>
                  <a:schemeClr val="tx1"/>
                </a:solidFill>
              </a:rPr>
              <a:t>-арт-терапевтичний</a:t>
            </a:r>
            <a:r>
              <a:rPr lang="uk-UA" dirty="0" smtClean="0">
                <a:solidFill>
                  <a:schemeClr val="tx1"/>
                </a:solidFill>
              </a:rPr>
              <a:t> гурток </a:t>
            </a:r>
            <a:r>
              <a:rPr lang="uk-UA" dirty="0" err="1" smtClean="0">
                <a:solidFill>
                  <a:schemeClr val="tx1"/>
                </a:solidFill>
              </a:rPr>
              <a:t>“Сім</a:t>
            </a:r>
            <a:r>
              <a:rPr lang="uk-UA" dirty="0" smtClean="0">
                <a:solidFill>
                  <a:schemeClr val="tx1"/>
                </a:solidFill>
              </a:rPr>
              <a:t>  кольорів  </a:t>
            </a:r>
            <a:r>
              <a:rPr lang="uk-UA" dirty="0" err="1" smtClean="0">
                <a:solidFill>
                  <a:schemeClr val="tx1"/>
                </a:solidFill>
              </a:rPr>
              <a:t>життя”</a:t>
            </a:r>
            <a:endParaRPr lang="uk-UA" dirty="0" smtClean="0">
              <a:solidFill>
                <a:schemeClr val="tx1"/>
              </a:solidFill>
            </a:endParaRPr>
          </a:p>
          <a:p>
            <a:pPr algn="l">
              <a:buFontTx/>
              <a:buChar char="-"/>
            </a:pPr>
            <a:r>
              <a:rPr lang="uk-UA" dirty="0" err="1" smtClean="0">
                <a:solidFill>
                  <a:schemeClr val="tx1"/>
                </a:solidFill>
              </a:rPr>
              <a:t>-гурток</a:t>
            </a:r>
            <a:r>
              <a:rPr lang="uk-UA" dirty="0" smtClean="0">
                <a:solidFill>
                  <a:schemeClr val="tx1"/>
                </a:solidFill>
              </a:rPr>
              <a:t>  німецької  мови (Клуб </a:t>
            </a:r>
            <a:r>
              <a:rPr lang="uk-UA" dirty="0" err="1" smtClean="0">
                <a:solidFill>
                  <a:schemeClr val="tx1"/>
                </a:solidFill>
              </a:rPr>
              <a:t>“Резонанс”</a:t>
            </a:r>
            <a:r>
              <a:rPr lang="uk-UA" dirty="0" smtClean="0">
                <a:solidFill>
                  <a:schemeClr val="tx1"/>
                </a:solidFill>
              </a:rPr>
              <a:t>)</a:t>
            </a:r>
          </a:p>
          <a:p>
            <a:pPr algn="l">
              <a:buFontTx/>
              <a:buChar char="-"/>
            </a:pPr>
            <a:r>
              <a:rPr lang="uk-UA" dirty="0" smtClean="0">
                <a:solidFill>
                  <a:schemeClr val="tx1"/>
                </a:solidFill>
              </a:rPr>
              <a:t>-  гурток  французької  мови (Клуб </a:t>
            </a:r>
            <a:r>
              <a:rPr lang="uk-UA" dirty="0" err="1" smtClean="0">
                <a:solidFill>
                  <a:schemeClr val="tx1"/>
                </a:solidFill>
              </a:rPr>
              <a:t>“Резонанс”</a:t>
            </a:r>
            <a:r>
              <a:rPr lang="uk-UA" dirty="0" smtClean="0">
                <a:solidFill>
                  <a:schemeClr val="tx1"/>
                </a:solidFill>
              </a:rPr>
              <a:t>)</a:t>
            </a:r>
          </a:p>
          <a:p>
            <a:pPr algn="l">
              <a:buFontTx/>
              <a:buChar char="-"/>
            </a:pPr>
            <a:r>
              <a:rPr lang="uk-UA" dirty="0" smtClean="0">
                <a:solidFill>
                  <a:schemeClr val="tx1"/>
                </a:solidFill>
              </a:rPr>
              <a:t>- хореографічний  гурток</a:t>
            </a:r>
          </a:p>
          <a:p>
            <a:pPr>
              <a:buFontTx/>
              <a:buChar char="-"/>
            </a:pPr>
            <a:endParaRPr lang="uk-UA" dirty="0" smtClean="0">
              <a:solidFill>
                <a:schemeClr val="tx1"/>
              </a:solidFill>
            </a:endParaRPr>
          </a:p>
          <a:p>
            <a:pPr>
              <a:buFontTx/>
              <a:buChar char="-"/>
            </a:pPr>
            <a:endParaRPr lang="uk-UA" dirty="0" smtClean="0">
              <a:solidFill>
                <a:schemeClr val="tx1"/>
              </a:solidFill>
            </a:endParaRPr>
          </a:p>
          <a:p>
            <a:pPr>
              <a:buFontTx/>
              <a:buChar char="-"/>
            </a:pPr>
            <a:endParaRPr lang="ru-RU" dirty="0">
              <a:solidFill>
                <a:schemeClr val="tx1"/>
              </a:solidFill>
            </a:endParaRPr>
          </a:p>
        </p:txBody>
      </p:sp>
    </p:spTree>
    <p:extLst>
      <p:ext uri="{BB962C8B-B14F-4D97-AF65-F5344CB8AC3E}">
        <p14:creationId xmlns:p14="http://schemas.microsoft.com/office/powerpoint/2010/main" xmlns="" val="33032541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20170519_083555.jpg"/>
          <p:cNvPicPr>
            <a:picLocks noGrp="1" noChangeAspect="1"/>
          </p:cNvPicPr>
          <p:nvPr isPhoto="1"/>
        </p:nvPicPr>
        <p:blipFill>
          <a:blip r:embed="rId2" cstate="print">
            <a:lum/>
          </a:blip>
          <a:stretch>
            <a:fillRect/>
          </a:stretch>
        </p:blipFill>
        <p:spPr>
          <a:xfrm>
            <a:off x="0" y="4071942"/>
            <a:ext cx="4786314" cy="2786058"/>
          </a:xfrm>
          <a:prstGeom prst="rect">
            <a:avLst/>
          </a:prstGeom>
          <a:noFill/>
          <a:ln>
            <a:noFill/>
          </a:ln>
        </p:spPr>
      </p:pic>
      <p:pic>
        <p:nvPicPr>
          <p:cNvPr id="2" name="Рисунок 1" descr="IMG_20170519_083027.jpg"/>
          <p:cNvPicPr>
            <a:picLocks noGrp="1" noChangeAspect="1"/>
          </p:cNvPicPr>
          <p:nvPr isPhoto="1"/>
        </p:nvPicPr>
        <p:blipFill>
          <a:blip r:embed="rId3" cstate="print">
            <a:lum/>
          </a:blip>
          <a:stretch>
            <a:fillRect/>
          </a:stretch>
        </p:blipFill>
        <p:spPr>
          <a:xfrm>
            <a:off x="1" y="0"/>
            <a:ext cx="5715008" cy="4286256"/>
          </a:xfrm>
          <a:prstGeom prst="rect">
            <a:avLst/>
          </a:prstGeom>
          <a:noFill/>
          <a:ln>
            <a:noFill/>
          </a:ln>
        </p:spPr>
      </p:pic>
      <p:sp>
        <p:nvSpPr>
          <p:cNvPr id="4" name="TextBox 3"/>
          <p:cNvSpPr txBox="1"/>
          <p:nvPr/>
        </p:nvSpPr>
        <p:spPr>
          <a:xfrm>
            <a:off x="5786446" y="1000108"/>
            <a:ext cx="3000364" cy="2369880"/>
          </a:xfrm>
          <a:prstGeom prst="rect">
            <a:avLst/>
          </a:prstGeom>
          <a:noFill/>
        </p:spPr>
        <p:txBody>
          <a:bodyPr wrap="square" rtlCol="0">
            <a:spAutoFit/>
          </a:bodyPr>
          <a:lstStyle/>
          <a:p>
            <a:pPr algn="ctr"/>
            <a:r>
              <a:rPr lang="uk-UA" sz="2400" i="1" dirty="0" smtClean="0">
                <a:solidFill>
                  <a:srgbClr val="FF0000"/>
                </a:solidFill>
              </a:rPr>
              <a:t>Гурткова робота</a:t>
            </a:r>
          </a:p>
          <a:p>
            <a:pPr algn="ctr"/>
            <a:r>
              <a:rPr lang="uk-UA" sz="2400" i="1" dirty="0" smtClean="0">
                <a:solidFill>
                  <a:srgbClr val="FF0000"/>
                </a:solidFill>
              </a:rPr>
              <a:t>“ Сім кольорів  </a:t>
            </a:r>
            <a:r>
              <a:rPr lang="uk-UA" sz="2400" i="1" dirty="0" err="1" smtClean="0">
                <a:solidFill>
                  <a:srgbClr val="FF0000"/>
                </a:solidFill>
              </a:rPr>
              <a:t>життя”</a:t>
            </a:r>
            <a:endParaRPr lang="uk-UA" sz="2400" i="1" dirty="0" smtClean="0">
              <a:solidFill>
                <a:srgbClr val="FF0000"/>
              </a:solidFill>
            </a:endParaRPr>
          </a:p>
          <a:p>
            <a:r>
              <a:rPr lang="uk-UA" dirty="0" smtClean="0"/>
              <a:t>    </a:t>
            </a:r>
            <a:r>
              <a:rPr lang="uk-UA" i="1" dirty="0" err="1" smtClean="0"/>
              <a:t>Арт-терапевтичне</a:t>
            </a:r>
            <a:r>
              <a:rPr lang="uk-UA" i="1" dirty="0" smtClean="0"/>
              <a:t> заняття</a:t>
            </a:r>
          </a:p>
          <a:p>
            <a:pPr algn="ctr"/>
            <a:r>
              <a:rPr lang="uk-UA" sz="2000" b="1" i="1" dirty="0" smtClean="0"/>
              <a:t>“Я -патріот.</a:t>
            </a:r>
          </a:p>
          <a:p>
            <a:pPr algn="ctr"/>
            <a:r>
              <a:rPr lang="uk-UA" sz="2000" b="1" i="1" dirty="0" smtClean="0"/>
              <a:t>Герб моєї сім</a:t>
            </a:r>
            <a:r>
              <a:rPr lang="en-US" sz="2000" b="1" i="1" dirty="0" smtClean="0"/>
              <a:t>’</a:t>
            </a:r>
            <a:r>
              <a:rPr lang="uk-UA" sz="2000" b="1" i="1" dirty="0" smtClean="0"/>
              <a:t>ї”</a:t>
            </a:r>
            <a:endParaRPr lang="ru-RU" sz="2000" b="1" i="1" dirty="0"/>
          </a:p>
        </p:txBody>
      </p:sp>
      <p:pic>
        <p:nvPicPr>
          <p:cNvPr id="5" name="Рисунок 4" descr="IMG_20141218_082330.jpg"/>
          <p:cNvPicPr>
            <a:picLocks noGrp="1" noChangeAspect="1"/>
          </p:cNvPicPr>
          <p:nvPr isPhoto="1"/>
        </p:nvPicPr>
        <p:blipFill>
          <a:blip r:embed="rId4" cstate="print">
            <a:lum/>
          </a:blip>
          <a:stretch>
            <a:fillRect/>
          </a:stretch>
        </p:blipFill>
        <p:spPr>
          <a:xfrm>
            <a:off x="4786314" y="3589735"/>
            <a:ext cx="4357686" cy="3268265"/>
          </a:xfrm>
          <a:prstGeom prst="rect">
            <a:avLst/>
          </a:prstGeom>
          <a:noFill/>
          <a:ln>
            <a:noFill/>
          </a:ln>
        </p:spPr>
      </p:pic>
    </p:spTree>
    <p:extLst>
      <p:ext uri="{BB962C8B-B14F-4D97-AF65-F5344CB8AC3E}">
        <p14:creationId xmlns:p14="http://schemas.microsoft.com/office/powerpoint/2010/main" xmlns="" val="24725492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0170519_083653.jpg"/>
          <p:cNvPicPr>
            <a:picLocks noGrp="1" noChangeAspect="1"/>
          </p:cNvPicPr>
          <p:nvPr isPhoto="1"/>
        </p:nvPicPr>
        <p:blipFill>
          <a:blip r:embed="rId2" cstate="print">
            <a:lum/>
          </a:blip>
          <a:stretch>
            <a:fillRect/>
          </a:stretch>
        </p:blipFill>
        <p:spPr>
          <a:xfrm>
            <a:off x="6072198" y="3238475"/>
            <a:ext cx="2714644" cy="3619525"/>
          </a:xfrm>
          <a:prstGeom prst="rect">
            <a:avLst/>
          </a:prstGeom>
          <a:noFill/>
          <a:ln>
            <a:noFill/>
          </a:ln>
        </p:spPr>
      </p:pic>
      <p:pic>
        <p:nvPicPr>
          <p:cNvPr id="3" name="Рисунок 2" descr="IMG_20170519_083739.jpg"/>
          <p:cNvPicPr>
            <a:picLocks noGrp="1" noChangeAspect="1"/>
          </p:cNvPicPr>
          <p:nvPr isPhoto="1"/>
        </p:nvPicPr>
        <p:blipFill>
          <a:blip r:embed="rId3" cstate="print">
            <a:lum/>
          </a:blip>
          <a:stretch>
            <a:fillRect/>
          </a:stretch>
        </p:blipFill>
        <p:spPr>
          <a:xfrm>
            <a:off x="4786314" y="0"/>
            <a:ext cx="4357686" cy="3268265"/>
          </a:xfrm>
          <a:prstGeom prst="rect">
            <a:avLst/>
          </a:prstGeom>
          <a:noFill/>
          <a:ln>
            <a:noFill/>
          </a:ln>
        </p:spPr>
      </p:pic>
      <p:pic>
        <p:nvPicPr>
          <p:cNvPr id="4" name="Рисунок 3" descr="IMG_20170519_083639.jpg"/>
          <p:cNvPicPr>
            <a:picLocks noGrp="1" noChangeAspect="1"/>
          </p:cNvPicPr>
          <p:nvPr isPhoto="1"/>
        </p:nvPicPr>
        <p:blipFill>
          <a:blip r:embed="rId4" cstate="print">
            <a:lum/>
          </a:blip>
          <a:stretch>
            <a:fillRect/>
          </a:stretch>
        </p:blipFill>
        <p:spPr>
          <a:xfrm>
            <a:off x="0" y="2571743"/>
            <a:ext cx="5715008" cy="4286257"/>
          </a:xfrm>
          <a:prstGeom prst="rect">
            <a:avLst/>
          </a:prstGeom>
          <a:noFill/>
          <a:ln>
            <a:noFill/>
          </a:ln>
        </p:spPr>
      </p:pic>
      <p:sp>
        <p:nvSpPr>
          <p:cNvPr id="5" name="TextBox 4"/>
          <p:cNvSpPr txBox="1"/>
          <p:nvPr/>
        </p:nvSpPr>
        <p:spPr>
          <a:xfrm>
            <a:off x="285720" y="500042"/>
            <a:ext cx="3857652" cy="1323439"/>
          </a:xfrm>
          <a:prstGeom prst="rect">
            <a:avLst/>
          </a:prstGeom>
          <a:noFill/>
        </p:spPr>
        <p:txBody>
          <a:bodyPr wrap="square" rtlCol="0">
            <a:spAutoFit/>
          </a:bodyPr>
          <a:lstStyle/>
          <a:p>
            <a:r>
              <a:rPr lang="uk-UA" sz="2000" i="1" dirty="0" smtClean="0">
                <a:solidFill>
                  <a:srgbClr val="FF0000"/>
                </a:solidFill>
              </a:rPr>
              <a:t>Робота психологічного </a:t>
            </a:r>
            <a:r>
              <a:rPr lang="uk-UA" sz="2000" i="1" dirty="0" err="1" smtClean="0">
                <a:solidFill>
                  <a:srgbClr val="FF0000"/>
                </a:solidFill>
              </a:rPr>
              <a:t>арт-терапевтичного</a:t>
            </a:r>
            <a:r>
              <a:rPr lang="uk-UA" sz="2000" i="1" dirty="0" smtClean="0">
                <a:solidFill>
                  <a:srgbClr val="FF0000"/>
                </a:solidFill>
              </a:rPr>
              <a:t> гуртка </a:t>
            </a:r>
          </a:p>
          <a:p>
            <a:r>
              <a:rPr lang="uk-UA" sz="2000" b="1" i="1" dirty="0" err="1" smtClean="0"/>
              <a:t>“Сім</a:t>
            </a:r>
            <a:r>
              <a:rPr lang="uk-UA" sz="2000" b="1" i="1" dirty="0" smtClean="0"/>
              <a:t> кольорів </a:t>
            </a:r>
            <a:r>
              <a:rPr lang="uk-UA" sz="2000" b="1" i="1" dirty="0" err="1" smtClean="0"/>
              <a:t>життя”</a:t>
            </a:r>
            <a:endParaRPr lang="uk-UA" sz="2000" b="1" i="1" dirty="0" smtClean="0"/>
          </a:p>
          <a:p>
            <a:r>
              <a:rPr lang="uk-UA" sz="2000" b="1" i="1" dirty="0" smtClean="0"/>
              <a:t>( учні 1- Б класу)</a:t>
            </a:r>
            <a:endParaRPr lang="ru-RU" sz="2000" b="1" i="1" dirty="0"/>
          </a:p>
        </p:txBody>
      </p:sp>
    </p:spTree>
    <p:extLst>
      <p:ext uri="{BB962C8B-B14F-4D97-AF65-F5344CB8AC3E}">
        <p14:creationId xmlns:p14="http://schemas.microsoft.com/office/powerpoint/2010/main" xmlns="" val="19580954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2" descr="_dsoVuSFPFQ.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3638" y="2783418"/>
            <a:ext cx="3587750" cy="4074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Рисунок 3" descr="aueyVwbl9eA.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1388" y="0"/>
            <a:ext cx="43926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Рисунок 5" descr="PGEdlTK60Mo.jpg"/>
          <p:cNvPicPr>
            <a:picLocks noChangeAspect="1"/>
          </p:cNvPicPr>
          <p:nvPr/>
        </p:nvPicPr>
        <p:blipFill>
          <a:blip r:embed="rId4" cstate="print"/>
          <a:stretch>
            <a:fillRect/>
          </a:stretch>
        </p:blipFill>
        <p:spPr>
          <a:xfrm>
            <a:off x="4751388" y="3293533"/>
            <a:ext cx="4392612" cy="3564467"/>
          </a:xfrm>
          <a:prstGeom prst="rect">
            <a:avLst/>
          </a:prstGeom>
          <a:ln>
            <a:noFill/>
          </a:ln>
          <a:effectLst>
            <a:outerShdw blurRad="190500" algn="tl" rotWithShape="0">
              <a:srgbClr val="000000">
                <a:alpha val="70000"/>
              </a:srgbClr>
            </a:outerShdw>
          </a:effectLst>
        </p:spPr>
      </p:pic>
      <p:pic>
        <p:nvPicPr>
          <p:cNvPr id="35845" name="Рисунок 6" descr="1gii6v-LUjA.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63638" y="1"/>
            <a:ext cx="3587750" cy="2950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Прямоугольник 9"/>
          <p:cNvSpPr/>
          <p:nvPr/>
        </p:nvSpPr>
        <p:spPr>
          <a:xfrm rot="16200000">
            <a:off x="-1183402" y="4023378"/>
            <a:ext cx="3444020"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uk-UA" sz="3200" b="1" dirty="0">
                <a:ln w="11430"/>
                <a:solidFill>
                  <a:srgbClr val="C00000"/>
                </a:solidFill>
                <a:effectLst>
                  <a:outerShdw blurRad="50800" dist="39000" dir="5460000" algn="tl">
                    <a:srgbClr val="000000">
                      <a:alpha val="38000"/>
                    </a:srgbClr>
                  </a:outerShdw>
                </a:effectLst>
                <a:latin typeface="Arial" pitchFamily="34" charset="0"/>
                <a:cs typeface="Arial" pitchFamily="34" charset="0"/>
              </a:rPr>
              <a:t>Наша гордість –</a:t>
            </a:r>
          </a:p>
          <a:p>
            <a:pPr algn="ctr">
              <a:defRPr/>
            </a:pPr>
            <a:r>
              <a:rPr lang="uk-UA" sz="3200" b="1" dirty="0">
                <a:ln w="11430"/>
                <a:solidFill>
                  <a:srgbClr val="C00000"/>
                </a:solidFill>
                <a:effectLst>
                  <a:outerShdw blurRad="50800" dist="39000" dir="5460000" algn="tl">
                    <a:srgbClr val="000000">
                      <a:alpha val="38000"/>
                    </a:srgbClr>
                  </a:outerShdw>
                </a:effectLst>
                <a:latin typeface="Arial" pitchFamily="34" charset="0"/>
                <a:cs typeface="Arial" pitchFamily="34" charset="0"/>
              </a:rPr>
              <a:t>наше </a:t>
            </a:r>
            <a:r>
              <a:rPr lang="uk-UA" sz="3200" b="1" dirty="0" err="1">
                <a:ln w="11430"/>
                <a:solidFill>
                  <a:srgbClr val="C00000"/>
                </a:solidFill>
                <a:effectLst>
                  <a:outerShdw blurRad="50800" dist="39000" dir="5460000" algn="tl">
                    <a:srgbClr val="000000">
                      <a:alpha val="38000"/>
                    </a:srgbClr>
                  </a:outerShdw>
                </a:effectLst>
                <a:latin typeface="Arial" pitchFamily="34" charset="0"/>
                <a:cs typeface="Arial" pitchFamily="34" charset="0"/>
              </a:rPr>
              <a:t>“Адажіо”</a:t>
            </a:r>
            <a:endParaRPr lang="ru-RU" sz="3200" b="1" dirty="0">
              <a:ln w="11430"/>
              <a:solidFill>
                <a:srgbClr val="C00000"/>
              </a:solidFill>
              <a:effectLst>
                <a:outerShdw blurRad="50800" dist="39000" dir="5460000" algn="tl">
                  <a:srgbClr val="000000">
                    <a:alpha val="38000"/>
                  </a:srgbClr>
                </a:outerShdw>
              </a:effectLst>
              <a:latin typeface="Arial" pitchFamily="34" charset="0"/>
              <a:cs typeface="Arial" pitchFamily="34" charset="0"/>
            </a:endParaRPr>
          </a:p>
        </p:txBody>
      </p:sp>
      <p:pic>
        <p:nvPicPr>
          <p:cNvPr id="35847" name="Picture 2"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r="53523"/>
          <a:stretch>
            <a:fillRect/>
          </a:stretch>
        </p:blipFill>
        <p:spPr bwMode="auto">
          <a:xfrm>
            <a:off x="-261938" y="1"/>
            <a:ext cx="1246188"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8" name="Picture 2" descr="D:\1\T.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l="50000"/>
          <a:stretch>
            <a:fillRect/>
          </a:stretch>
        </p:blipFill>
        <p:spPr bwMode="auto">
          <a:xfrm>
            <a:off x="-92075" y="797985"/>
            <a:ext cx="1339850" cy="103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789073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0170519_084557.jpg"/>
          <p:cNvPicPr>
            <a:picLocks noGrp="1" noChangeAspect="1"/>
          </p:cNvPicPr>
          <p:nvPr isPhoto="1"/>
        </p:nvPicPr>
        <p:blipFill>
          <a:blip r:embed="rId2" cstate="print">
            <a:lum/>
          </a:blip>
          <a:stretch>
            <a:fillRect/>
          </a:stretch>
        </p:blipFill>
        <p:spPr>
          <a:xfrm>
            <a:off x="4429124" y="1000108"/>
            <a:ext cx="4714876" cy="3536157"/>
          </a:xfrm>
          <a:prstGeom prst="rect">
            <a:avLst/>
          </a:prstGeom>
          <a:noFill/>
          <a:ln>
            <a:noFill/>
          </a:ln>
        </p:spPr>
      </p:pic>
      <p:pic>
        <p:nvPicPr>
          <p:cNvPr id="3" name="Рисунок 2" descr="IMG_20170519_084826.jpg"/>
          <p:cNvPicPr>
            <a:picLocks noGrp="1" noChangeAspect="1"/>
          </p:cNvPicPr>
          <p:nvPr isPhoto="1"/>
        </p:nvPicPr>
        <p:blipFill>
          <a:blip r:embed="rId3" cstate="print">
            <a:lum/>
          </a:blip>
          <a:stretch>
            <a:fillRect/>
          </a:stretch>
        </p:blipFill>
        <p:spPr>
          <a:xfrm>
            <a:off x="0" y="1785926"/>
            <a:ext cx="4786314" cy="3589736"/>
          </a:xfrm>
          <a:prstGeom prst="rect">
            <a:avLst/>
          </a:prstGeom>
          <a:noFill/>
          <a:ln>
            <a:noFill/>
          </a:ln>
        </p:spPr>
      </p:pic>
      <p:sp>
        <p:nvSpPr>
          <p:cNvPr id="4" name="TextBox 3"/>
          <p:cNvSpPr txBox="1"/>
          <p:nvPr/>
        </p:nvSpPr>
        <p:spPr>
          <a:xfrm>
            <a:off x="142844" y="0"/>
            <a:ext cx="3929090" cy="2123658"/>
          </a:xfrm>
          <a:prstGeom prst="rect">
            <a:avLst/>
          </a:prstGeom>
          <a:noFill/>
        </p:spPr>
        <p:txBody>
          <a:bodyPr wrap="square" rtlCol="0">
            <a:spAutoFit/>
          </a:bodyPr>
          <a:lstStyle/>
          <a:p>
            <a:pPr algn="ctr"/>
            <a:r>
              <a:rPr lang="uk-UA" sz="2400" i="1" dirty="0" smtClean="0">
                <a:solidFill>
                  <a:srgbClr val="FF0000"/>
                </a:solidFill>
              </a:rPr>
              <a:t>Робота психологічного гуртка</a:t>
            </a:r>
          </a:p>
          <a:p>
            <a:r>
              <a:rPr lang="uk-UA" sz="2800" b="1" i="1" dirty="0" err="1" smtClean="0"/>
              <a:t>“За</a:t>
            </a:r>
            <a:r>
              <a:rPr lang="uk-UA" sz="2800" b="1" i="1" dirty="0" smtClean="0"/>
              <a:t> здоровий спосіб </a:t>
            </a:r>
            <a:r>
              <a:rPr lang="uk-UA" sz="2800" b="1" i="1" dirty="0" err="1" smtClean="0"/>
              <a:t>життя”</a:t>
            </a:r>
            <a:r>
              <a:rPr lang="uk-UA" sz="2800" b="1" i="1" dirty="0" smtClean="0"/>
              <a:t> </a:t>
            </a:r>
            <a:r>
              <a:rPr lang="uk-UA" sz="2800" b="1" dirty="0" smtClean="0"/>
              <a:t> </a:t>
            </a:r>
          </a:p>
          <a:p>
            <a:endParaRPr lang="ru-RU" sz="2800" i="1" dirty="0"/>
          </a:p>
        </p:txBody>
      </p:sp>
      <p:sp>
        <p:nvSpPr>
          <p:cNvPr id="5" name="TextBox 4"/>
          <p:cNvSpPr txBox="1"/>
          <p:nvPr/>
        </p:nvSpPr>
        <p:spPr>
          <a:xfrm rot="10800000" flipV="1">
            <a:off x="-142908" y="5500702"/>
            <a:ext cx="5500694" cy="923330"/>
          </a:xfrm>
          <a:prstGeom prst="rect">
            <a:avLst/>
          </a:prstGeom>
          <a:noFill/>
        </p:spPr>
        <p:txBody>
          <a:bodyPr wrap="square" rtlCol="0">
            <a:spAutoFit/>
          </a:bodyPr>
          <a:lstStyle/>
          <a:p>
            <a:pPr algn="ctr"/>
            <a:r>
              <a:rPr lang="uk-UA" b="1" i="1" dirty="0" smtClean="0">
                <a:solidFill>
                  <a:srgbClr val="FF0000"/>
                </a:solidFill>
              </a:rPr>
              <a:t>Профілактичний захід </a:t>
            </a:r>
          </a:p>
          <a:p>
            <a:pPr algn="ctr"/>
            <a:r>
              <a:rPr lang="uk-UA" b="1" i="1" dirty="0" err="1" smtClean="0"/>
              <a:t>“Ми</a:t>
            </a:r>
            <a:r>
              <a:rPr lang="uk-UA" b="1" i="1" dirty="0" smtClean="0"/>
              <a:t> обираємо життя.</a:t>
            </a:r>
          </a:p>
          <a:p>
            <a:pPr algn="ctr"/>
            <a:r>
              <a:rPr lang="uk-UA" b="1" i="1" dirty="0" smtClean="0"/>
              <a:t>Профілактика Віл/</a:t>
            </a:r>
            <a:r>
              <a:rPr lang="uk-UA" b="1" i="1" dirty="0" err="1" smtClean="0"/>
              <a:t>Сніду”</a:t>
            </a:r>
            <a:endParaRPr lang="ru-RU" b="1" i="1" dirty="0"/>
          </a:p>
        </p:txBody>
      </p:sp>
      <p:sp>
        <p:nvSpPr>
          <p:cNvPr id="6" name="TextBox 5"/>
          <p:cNvSpPr txBox="1"/>
          <p:nvPr/>
        </p:nvSpPr>
        <p:spPr>
          <a:xfrm>
            <a:off x="5214942" y="5000636"/>
            <a:ext cx="3571900" cy="984885"/>
          </a:xfrm>
          <a:prstGeom prst="rect">
            <a:avLst/>
          </a:prstGeom>
          <a:noFill/>
        </p:spPr>
        <p:txBody>
          <a:bodyPr wrap="square" rtlCol="0">
            <a:spAutoFit/>
          </a:bodyPr>
          <a:lstStyle/>
          <a:p>
            <a:pPr algn="ctr"/>
            <a:r>
              <a:rPr lang="uk-UA" sz="2000" b="1" dirty="0" smtClean="0">
                <a:solidFill>
                  <a:srgbClr val="FF0000"/>
                </a:solidFill>
              </a:rPr>
              <a:t>Колаж </a:t>
            </a:r>
            <a:r>
              <a:rPr lang="uk-UA" sz="2000" b="1" i="1" dirty="0" err="1" smtClean="0"/>
              <a:t>“Здоров</a:t>
            </a:r>
            <a:r>
              <a:rPr lang="en-US" sz="2000" b="1" i="1" dirty="0" smtClean="0"/>
              <a:t>’</a:t>
            </a:r>
            <a:r>
              <a:rPr lang="uk-UA" sz="2000" b="1" i="1" dirty="0" smtClean="0"/>
              <a:t>я в наших </a:t>
            </a:r>
            <a:r>
              <a:rPr lang="uk-UA" sz="2000" b="1" i="1" dirty="0" err="1" smtClean="0"/>
              <a:t>руках”</a:t>
            </a:r>
            <a:endParaRPr lang="uk-UA" sz="2000" b="1" i="1" dirty="0" smtClean="0"/>
          </a:p>
          <a:p>
            <a:pPr algn="ctr"/>
            <a:r>
              <a:rPr lang="uk-UA" b="1" i="1" dirty="0" smtClean="0"/>
              <a:t>( учні 4-А класу)</a:t>
            </a:r>
            <a:endParaRPr lang="ru-RU" b="1" i="1" dirty="0"/>
          </a:p>
        </p:txBody>
      </p:sp>
    </p:spTree>
    <p:extLst>
      <p:ext uri="{BB962C8B-B14F-4D97-AF65-F5344CB8AC3E}">
        <p14:creationId xmlns:p14="http://schemas.microsoft.com/office/powerpoint/2010/main" xmlns="" val="2008965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964488" cy="6669360"/>
          </a:xfrm>
        </p:spPr>
        <p:txBody>
          <a:bodyPr>
            <a:noAutofit/>
          </a:bodyPr>
          <a:lstStyle/>
          <a:p>
            <a:pPr marL="0" indent="0" algn="ctr">
              <a:buNone/>
            </a:pPr>
            <a:r>
              <a:rPr lang="uk-UA" sz="2800" b="1" dirty="0" smtClean="0">
                <a:solidFill>
                  <a:srgbClr val="7030A0"/>
                </a:solidFill>
              </a:rPr>
              <a:t>Розподіл педагогічного навантаження, формування управлінського резерву, стимулювання праці та відповідального ставлення педагогів до своєї справи,  соціально-психологічна адаптація молодих вчителів, доцільність розстановки педагогічних кадрів, в тому числі  класних керівників, </a:t>
            </a:r>
            <a:r>
              <a:rPr lang="uk-UA" sz="2800" b="1" dirty="0" err="1" smtClean="0">
                <a:solidFill>
                  <a:srgbClr val="7030A0"/>
                </a:solidFill>
              </a:rPr>
              <a:t>керівників</a:t>
            </a:r>
            <a:r>
              <a:rPr lang="uk-UA" sz="2800" b="1" dirty="0" smtClean="0">
                <a:solidFill>
                  <a:srgbClr val="7030A0"/>
                </a:solidFill>
              </a:rPr>
              <a:t> гуртків, факультативів тощо постійно знаходиться на контролі керівництва гімназії. Питання  добору педагогічних кадрів вирішується відповідно до вимог чинного законодавства України  про працю. Розстановка  педагогічних кадрів, обсяг визначених для них </a:t>
            </a:r>
            <a:r>
              <a:rPr lang="uk-UA" sz="2800" b="1" dirty="0" err="1" smtClean="0">
                <a:solidFill>
                  <a:srgbClr val="7030A0"/>
                </a:solidFill>
              </a:rPr>
              <a:t>обов</a:t>
            </a:r>
            <a:r>
              <a:rPr lang="ru-RU" sz="2800" b="1" dirty="0" smtClean="0">
                <a:solidFill>
                  <a:srgbClr val="7030A0"/>
                </a:solidFill>
              </a:rPr>
              <a:t>’</a:t>
            </a:r>
            <a:r>
              <a:rPr lang="uk-UA" sz="2800" b="1" dirty="0" err="1" smtClean="0">
                <a:solidFill>
                  <a:srgbClr val="7030A0"/>
                </a:solidFill>
              </a:rPr>
              <a:t>язків</a:t>
            </a:r>
            <a:r>
              <a:rPr lang="uk-UA" sz="2800" b="1" dirty="0" smtClean="0">
                <a:solidFill>
                  <a:srgbClr val="7030A0"/>
                </a:solidFill>
              </a:rPr>
              <a:t> відзначається глибокою вмотивованістю. Враховуються не лише нормативні вимоги, а й потреби закладу з врахуванням стратегії  розвитку та функціонування.</a:t>
            </a:r>
            <a:endParaRPr lang="ru-RU" sz="2800" b="1" dirty="0" smtClean="0">
              <a:solidFill>
                <a:srgbClr val="7030A0"/>
              </a:solidFill>
            </a:endParaRPr>
          </a:p>
          <a:p>
            <a:pPr marL="0" indent="0" algn="ctr">
              <a:buNone/>
            </a:pPr>
            <a:endParaRPr lang="ru-RU" sz="2800" b="1" dirty="0">
              <a:solidFill>
                <a:srgbClr val="7030A0"/>
              </a:solidFill>
            </a:endParaRPr>
          </a:p>
        </p:txBody>
      </p:sp>
    </p:spTree>
    <p:extLst>
      <p:ext uri="{BB962C8B-B14F-4D97-AF65-F5344CB8AC3E}">
        <p14:creationId xmlns:p14="http://schemas.microsoft.com/office/powerpoint/2010/main" xmlns="" val="25073215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6631" name="Picture 4" descr="DSC_0182"/>
          <p:cNvPicPr>
            <a:picLocks noChangeAspect="1" noChangeArrowheads="1"/>
          </p:cNvPicPr>
          <p:nvPr/>
        </p:nvPicPr>
        <p:blipFill>
          <a:blip r:embed="rId3" cstate="print"/>
          <a:srcRect/>
          <a:stretch>
            <a:fillRect/>
          </a:stretch>
        </p:blipFill>
        <p:spPr bwMode="auto">
          <a:xfrm>
            <a:off x="214282" y="2786058"/>
            <a:ext cx="2472717" cy="1854537"/>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6011863" y="928670"/>
            <a:ext cx="3132137" cy="1865126"/>
          </a:xfrm>
          <a:prstGeom prst="rect">
            <a:avLst/>
          </a:prstGeom>
        </p:spPr>
        <p:txBody>
          <a:bodyPr wrap="square">
            <a:spAutoFit/>
          </a:bodyPr>
          <a:lstStyle/>
          <a:p>
            <a:pPr algn="just" fontAlgn="auto">
              <a:lnSpc>
                <a:spcPct val="80000"/>
              </a:lnSpc>
              <a:spcBef>
                <a:spcPts val="0"/>
              </a:spcBef>
              <a:spcAft>
                <a:spcPts val="0"/>
              </a:spcAft>
              <a:defRPr/>
            </a:pPr>
            <a:r>
              <a:rPr lang="uk-UA" sz="2400" i="1" dirty="0">
                <a:effectLst>
                  <a:outerShdw blurRad="38100" dist="38100" dir="2700000" algn="tl">
                    <a:srgbClr val="000000">
                      <a:alpha val="43137"/>
                    </a:srgbClr>
                  </a:outerShdw>
                </a:effectLst>
                <a:latin typeface="+mn-lt"/>
              </a:rPr>
              <a:t>Учителі та учні </a:t>
            </a:r>
          </a:p>
          <a:p>
            <a:pPr algn="just" fontAlgn="auto">
              <a:lnSpc>
                <a:spcPct val="80000"/>
              </a:lnSpc>
              <a:spcBef>
                <a:spcPts val="0"/>
              </a:spcBef>
              <a:spcAft>
                <a:spcPts val="0"/>
              </a:spcAft>
              <a:defRPr/>
            </a:pPr>
            <a:r>
              <a:rPr lang="uk-UA" sz="2400" i="1" dirty="0">
                <a:effectLst>
                  <a:outerShdw blurRad="38100" dist="38100" dir="2700000" algn="tl">
                    <a:srgbClr val="000000">
                      <a:alpha val="43137"/>
                    </a:srgbClr>
                  </a:outerShdw>
                </a:effectLst>
                <a:latin typeface="+mn-lt"/>
              </a:rPr>
              <a:t>завжди перебувають</a:t>
            </a:r>
          </a:p>
          <a:p>
            <a:pPr algn="just" fontAlgn="auto">
              <a:lnSpc>
                <a:spcPct val="80000"/>
              </a:lnSpc>
              <a:spcBef>
                <a:spcPts val="0"/>
              </a:spcBef>
              <a:spcAft>
                <a:spcPts val="0"/>
              </a:spcAft>
              <a:defRPr/>
            </a:pPr>
            <a:r>
              <a:rPr lang="uk-UA" sz="2400" i="1" dirty="0">
                <a:effectLst>
                  <a:outerShdw blurRad="38100" dist="38100" dir="2700000" algn="tl">
                    <a:srgbClr val="000000">
                      <a:alpha val="43137"/>
                    </a:srgbClr>
                  </a:outerShdw>
                </a:effectLst>
                <a:latin typeface="+mn-lt"/>
              </a:rPr>
              <a:t> у пошуку, </a:t>
            </a:r>
          </a:p>
          <a:p>
            <a:pPr algn="just" fontAlgn="auto">
              <a:lnSpc>
                <a:spcPct val="80000"/>
              </a:lnSpc>
              <a:spcBef>
                <a:spcPts val="0"/>
              </a:spcBef>
              <a:spcAft>
                <a:spcPts val="0"/>
              </a:spcAft>
              <a:defRPr/>
            </a:pPr>
            <a:r>
              <a:rPr lang="uk-UA" sz="2400" i="1" dirty="0">
                <a:effectLst>
                  <a:outerShdw blurRad="38100" dist="38100" dir="2700000" algn="tl">
                    <a:srgbClr val="000000">
                      <a:alpha val="43137"/>
                    </a:srgbClr>
                  </a:outerShdw>
                </a:effectLst>
                <a:latin typeface="+mn-lt"/>
              </a:rPr>
              <a:t>знаходять вільний</a:t>
            </a:r>
          </a:p>
          <a:p>
            <a:pPr algn="just" fontAlgn="auto">
              <a:lnSpc>
                <a:spcPct val="80000"/>
              </a:lnSpc>
              <a:spcBef>
                <a:spcPts val="0"/>
              </a:spcBef>
              <a:spcAft>
                <a:spcPts val="0"/>
              </a:spcAft>
              <a:defRPr/>
            </a:pPr>
            <a:r>
              <a:rPr lang="uk-UA" sz="2400" i="1" dirty="0">
                <a:effectLst>
                  <a:outerShdw blurRad="38100" dist="38100" dir="2700000" algn="tl">
                    <a:srgbClr val="000000">
                      <a:alpha val="43137"/>
                    </a:srgbClr>
                  </a:outerShdw>
                </a:effectLst>
                <a:latin typeface="+mn-lt"/>
              </a:rPr>
              <a:t>час для спільної </a:t>
            </a:r>
          </a:p>
          <a:p>
            <a:pPr algn="just" fontAlgn="auto">
              <a:lnSpc>
                <a:spcPct val="80000"/>
              </a:lnSpc>
              <a:spcBef>
                <a:spcPts val="0"/>
              </a:spcBef>
              <a:spcAft>
                <a:spcPts val="0"/>
              </a:spcAft>
              <a:defRPr/>
            </a:pPr>
            <a:r>
              <a:rPr lang="uk-UA" sz="2400" i="1" dirty="0" smtClean="0">
                <a:effectLst>
                  <a:outerShdw blurRad="38100" dist="38100" dir="2700000" algn="tl">
                    <a:srgbClr val="000000">
                      <a:alpha val="43137"/>
                    </a:srgbClr>
                  </a:outerShdw>
                </a:effectLst>
                <a:latin typeface="+mn-lt"/>
              </a:rPr>
              <a:t>Подорожі</a:t>
            </a:r>
          </a:p>
        </p:txBody>
      </p:sp>
      <p:sp>
        <p:nvSpPr>
          <p:cNvPr id="12" name="Прямоугольник 11"/>
          <p:cNvSpPr/>
          <p:nvPr/>
        </p:nvSpPr>
        <p:spPr>
          <a:xfrm>
            <a:off x="611560" y="0"/>
            <a:ext cx="8143932"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uk-UA" sz="2400" b="1" i="1" dirty="0">
                <a:ln w="11430"/>
                <a:solidFill>
                  <a:schemeClr val="tx2">
                    <a:lumMod val="75000"/>
                  </a:schemeClr>
                </a:solidFill>
                <a:effectLst>
                  <a:outerShdw blurRad="50800" dist="39000" dir="5460000" algn="tl">
                    <a:srgbClr val="000000">
                      <a:alpha val="38000"/>
                    </a:srgbClr>
                  </a:outerShdw>
                </a:effectLst>
                <a:latin typeface="+mn-lt"/>
              </a:rPr>
              <a:t>Туристичними стежками </a:t>
            </a:r>
            <a:r>
              <a:rPr lang="uk-UA" sz="2400" b="1" i="1" dirty="0" smtClean="0">
                <a:ln w="11430"/>
                <a:solidFill>
                  <a:schemeClr val="tx2">
                    <a:lumMod val="75000"/>
                  </a:schemeClr>
                </a:solidFill>
                <a:effectLst>
                  <a:outerShdw blurRad="50800" dist="39000" dir="5460000" algn="tl">
                    <a:srgbClr val="000000">
                      <a:alpha val="38000"/>
                    </a:srgbClr>
                  </a:outerShdw>
                </a:effectLst>
                <a:latin typeface="+mn-lt"/>
              </a:rPr>
              <a:t>України</a:t>
            </a:r>
            <a:endParaRPr lang="ru-RU" sz="2400" b="1" i="1" dirty="0">
              <a:ln w="11430"/>
              <a:solidFill>
                <a:schemeClr val="tx2">
                  <a:lumMod val="75000"/>
                </a:schemeClr>
              </a:solidFill>
              <a:effectLst>
                <a:outerShdw blurRad="50800" dist="39000" dir="5460000" algn="tl">
                  <a:srgbClr val="000000">
                    <a:alpha val="38000"/>
                  </a:srgbClr>
                </a:outerShdw>
              </a:effectLst>
              <a:latin typeface="+mn-lt"/>
            </a:endParaRPr>
          </a:p>
        </p:txBody>
      </p:sp>
      <p:sp>
        <p:nvSpPr>
          <p:cNvPr id="13" name="Заголовок 21"/>
          <p:cNvSpPr>
            <a:spLocks noGrp="1"/>
          </p:cNvSpPr>
          <p:nvPr>
            <p:ph type="title" idx="4294967295"/>
          </p:nvPr>
        </p:nvSpPr>
        <p:spPr>
          <a:xfrm>
            <a:off x="2339752" y="476672"/>
            <a:ext cx="6804248" cy="576064"/>
          </a:xfrm>
        </p:spPr>
        <p:txBody>
          <a:bodyPr rtlCol="0">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47675" indent="-382588" algn="l" eaLnBrk="1" fontAlgn="auto" hangingPunct="1">
              <a:spcAft>
                <a:spcPts val="0"/>
              </a:spcAft>
              <a:defRPr/>
            </a:pPr>
            <a:r>
              <a:rPr lang="uk-U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ea typeface="Tahoma" pitchFamily="34" charset="0"/>
                <a:cs typeface="Tahoma" pitchFamily="34" charset="0"/>
              </a:rPr>
              <a:t> </a:t>
            </a:r>
            <a:r>
              <a:rPr lang="uk-U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ea typeface="Tahoma" pitchFamily="34" charset="0"/>
                <a:cs typeface="Tahoma" pitchFamily="34" charset="0"/>
              </a:rPr>
              <a:t>  </a:t>
            </a:r>
            <a:r>
              <a:rPr lang="uk-U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ea typeface="Tahoma" pitchFamily="34" charset="0"/>
                <a:cs typeface="Tahoma" pitchFamily="34" charset="0"/>
              </a:rPr>
              <a:t>Туристична подорож по</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ea typeface="Tahoma" pitchFamily="34" charset="0"/>
                <a:cs typeface="Tahoma" pitchFamily="34" charset="0"/>
              </a:rPr>
              <a:t> </a:t>
            </a:r>
            <a:r>
              <a:rPr lang="uk-UA"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ea typeface="Tahoma" pitchFamily="34" charset="0"/>
                <a:cs typeface="Tahoma" pitchFamily="34" charset="0"/>
              </a:rPr>
              <a:t>славній Україні</a:t>
            </a:r>
            <a:r>
              <a:rPr lang="uk-U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t/>
            </a:r>
            <a:br>
              <a:rPr lang="uk-U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rPr>
            </a:br>
            <a:endPar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ahoma" pitchFamily="34" charset="0"/>
              <a:cs typeface="Tahoma" pitchFamily="34" charset="0"/>
            </a:endParaRPr>
          </a:p>
        </p:txBody>
      </p:sp>
      <p:pic>
        <p:nvPicPr>
          <p:cNvPr id="46082" name="Picture 2" descr="D:\организаторство\фото\Екскурсія Миколаїв. 27.03.15. Фото\Изображение\Изображение 005.jpg"/>
          <p:cNvPicPr>
            <a:picLocks noChangeAspect="1" noChangeArrowheads="1"/>
          </p:cNvPicPr>
          <p:nvPr/>
        </p:nvPicPr>
        <p:blipFill>
          <a:blip r:embed="rId4" cstate="print"/>
          <a:srcRect/>
          <a:stretch>
            <a:fillRect/>
          </a:stretch>
        </p:blipFill>
        <p:spPr bwMode="auto">
          <a:xfrm>
            <a:off x="214282" y="571480"/>
            <a:ext cx="2571768" cy="1986324"/>
          </a:xfrm>
          <a:prstGeom prst="rect">
            <a:avLst/>
          </a:prstGeom>
          <a:ln>
            <a:noFill/>
          </a:ln>
          <a:effectLst>
            <a:outerShdw blurRad="292100" dist="139700" dir="2700000" algn="tl" rotWithShape="0">
              <a:srgbClr val="333333">
                <a:alpha val="65000"/>
              </a:srgbClr>
            </a:outerShdw>
          </a:effectLst>
        </p:spPr>
      </p:pic>
      <p:pic>
        <p:nvPicPr>
          <p:cNvPr id="46083" name="Picture 3" descr="D:\организаторство\фото\Екскурсія Миколаїв. 27.03.15. Фото\DSC01917.JPG"/>
          <p:cNvPicPr>
            <a:picLocks noChangeAspect="1" noChangeArrowheads="1"/>
          </p:cNvPicPr>
          <p:nvPr/>
        </p:nvPicPr>
        <p:blipFill>
          <a:blip r:embed="rId5" cstate="print"/>
          <a:srcRect/>
          <a:stretch>
            <a:fillRect/>
          </a:stretch>
        </p:blipFill>
        <p:spPr bwMode="auto">
          <a:xfrm>
            <a:off x="7143754" y="2786058"/>
            <a:ext cx="2000246"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6084" name="Picture 4" descr="D:\организаторство\фото\Екскурсія Миколаїв. 27.03.15. Фото\DSC01998.JPG"/>
          <p:cNvPicPr>
            <a:picLocks noChangeAspect="1" noChangeArrowheads="1"/>
          </p:cNvPicPr>
          <p:nvPr/>
        </p:nvPicPr>
        <p:blipFill>
          <a:blip r:embed="rId6" cstate="print"/>
          <a:srcRect/>
          <a:stretch>
            <a:fillRect/>
          </a:stretch>
        </p:blipFill>
        <p:spPr bwMode="auto">
          <a:xfrm>
            <a:off x="214282" y="4929198"/>
            <a:ext cx="2500298" cy="1714488"/>
          </a:xfrm>
          <a:prstGeom prst="rect">
            <a:avLst/>
          </a:prstGeom>
          <a:ln>
            <a:noFill/>
          </a:ln>
          <a:effectLst>
            <a:outerShdw blurRad="292100" dist="139700" dir="2700000" algn="tl" rotWithShape="0">
              <a:srgbClr val="333333">
                <a:alpha val="65000"/>
              </a:srgbClr>
            </a:outerShdw>
          </a:effectLst>
        </p:spPr>
      </p:pic>
      <p:pic>
        <p:nvPicPr>
          <p:cNvPr id="6146" name="Picture 2" descr="DSC_0271"/>
          <p:cNvPicPr>
            <a:picLocks noChangeAspect="1" noChangeArrowheads="1"/>
          </p:cNvPicPr>
          <p:nvPr/>
        </p:nvPicPr>
        <p:blipFill>
          <a:blip r:embed="rId7" cstate="print"/>
          <a:srcRect l="8211" t="8734" r="15703"/>
          <a:stretch>
            <a:fillRect/>
          </a:stretch>
        </p:blipFill>
        <p:spPr bwMode="auto">
          <a:xfrm>
            <a:off x="3071802" y="857232"/>
            <a:ext cx="2832099" cy="2265377"/>
          </a:xfrm>
          <a:prstGeom prst="rect">
            <a:avLst/>
          </a:prstGeom>
          <a:noFill/>
          <a:ln w="9525">
            <a:noFill/>
            <a:miter lim="800000"/>
            <a:headEnd/>
            <a:tailEnd/>
          </a:ln>
        </p:spPr>
      </p:pic>
      <p:pic>
        <p:nvPicPr>
          <p:cNvPr id="6147" name="Picture 3" descr="D:\организаторство\фото\Віниця 2014\DSCN2523.JPG"/>
          <p:cNvPicPr>
            <a:picLocks noChangeAspect="1" noChangeArrowheads="1"/>
          </p:cNvPicPr>
          <p:nvPr/>
        </p:nvPicPr>
        <p:blipFill>
          <a:blip r:embed="rId8" cstate="print"/>
          <a:srcRect/>
          <a:stretch>
            <a:fillRect/>
          </a:stretch>
        </p:blipFill>
        <p:spPr bwMode="auto">
          <a:xfrm>
            <a:off x="3500430" y="3071810"/>
            <a:ext cx="2928958" cy="2196718"/>
          </a:xfrm>
          <a:prstGeom prst="rect">
            <a:avLst/>
          </a:prstGeom>
          <a:noFill/>
        </p:spPr>
      </p:pic>
      <p:pic>
        <p:nvPicPr>
          <p:cNvPr id="6148" name="Picture 4" descr="D:\организаторство\фото\Віниця 2014\DSCN2529.JPG"/>
          <p:cNvPicPr>
            <a:picLocks noChangeAspect="1" noChangeArrowheads="1"/>
          </p:cNvPicPr>
          <p:nvPr/>
        </p:nvPicPr>
        <p:blipFill>
          <a:blip r:embed="rId9" cstate="print"/>
          <a:srcRect/>
          <a:stretch>
            <a:fillRect/>
          </a:stretch>
        </p:blipFill>
        <p:spPr bwMode="auto">
          <a:xfrm>
            <a:off x="5143504" y="5143520"/>
            <a:ext cx="2285973" cy="1714480"/>
          </a:xfrm>
          <a:prstGeom prst="rect">
            <a:avLst/>
          </a:prstGeom>
          <a:noFill/>
        </p:spPr>
      </p:pic>
      <p:sp>
        <p:nvSpPr>
          <p:cNvPr id="16" name="Прямоугольник 15"/>
          <p:cNvSpPr/>
          <p:nvPr/>
        </p:nvSpPr>
        <p:spPr>
          <a:xfrm>
            <a:off x="2714612" y="5357826"/>
            <a:ext cx="2428892" cy="150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80000"/>
              </a:lnSpc>
              <a:spcBef>
                <a:spcPts val="0"/>
              </a:spcBef>
              <a:spcAft>
                <a:spcPts val="0"/>
              </a:spcAft>
              <a:defRPr/>
            </a:pPr>
            <a:r>
              <a:rPr lang="uk-UA" i="1" dirty="0" smtClean="0">
                <a:effectLst>
                  <a:outerShdw blurRad="38100" dist="38100" dir="2700000" algn="tl">
                    <a:srgbClr val="000000">
                      <a:alpha val="43137"/>
                    </a:srgbClr>
                  </a:outerShdw>
                </a:effectLst>
              </a:rPr>
              <a:t>Вінниця;</a:t>
            </a:r>
          </a:p>
          <a:p>
            <a:pPr algn="just" fontAlgn="auto">
              <a:lnSpc>
                <a:spcPct val="80000"/>
              </a:lnSpc>
              <a:spcBef>
                <a:spcPts val="0"/>
              </a:spcBef>
              <a:spcAft>
                <a:spcPts val="0"/>
              </a:spcAft>
              <a:defRPr/>
            </a:pPr>
            <a:r>
              <a:rPr lang="uk-UA" i="1" dirty="0" err="1" smtClean="0">
                <a:effectLst>
                  <a:outerShdw blurRad="38100" dist="38100" dir="2700000" algn="tl">
                    <a:srgbClr val="000000">
                      <a:alpha val="43137"/>
                    </a:srgbClr>
                  </a:outerShdw>
                </a:effectLst>
              </a:rPr>
              <a:t>-Полтава</a:t>
            </a:r>
            <a:r>
              <a:rPr lang="uk-UA" i="1" dirty="0" smtClean="0">
                <a:effectLst>
                  <a:outerShdw blurRad="38100" dist="38100" dir="2700000" algn="tl">
                    <a:srgbClr val="000000">
                      <a:alpha val="43137"/>
                    </a:srgbClr>
                  </a:outerShdw>
                </a:effectLst>
              </a:rPr>
              <a:t>;</a:t>
            </a:r>
          </a:p>
          <a:p>
            <a:pPr algn="just" fontAlgn="auto">
              <a:lnSpc>
                <a:spcPct val="80000"/>
              </a:lnSpc>
              <a:spcBef>
                <a:spcPts val="0"/>
              </a:spcBef>
              <a:spcAft>
                <a:spcPts val="0"/>
              </a:spcAft>
              <a:defRPr/>
            </a:pPr>
            <a:r>
              <a:rPr lang="uk-UA" i="1" dirty="0" err="1" smtClean="0">
                <a:effectLst>
                  <a:outerShdw blurRad="38100" dist="38100" dir="2700000" algn="tl">
                    <a:srgbClr val="000000">
                      <a:alpha val="43137"/>
                    </a:srgbClr>
                  </a:outerShdw>
                </a:effectLst>
              </a:rPr>
              <a:t>-Умань</a:t>
            </a:r>
            <a:r>
              <a:rPr lang="uk-UA" i="1" dirty="0" smtClean="0">
                <a:effectLst>
                  <a:outerShdw blurRad="38100" dist="38100" dir="2700000" algn="tl">
                    <a:srgbClr val="000000">
                      <a:alpha val="43137"/>
                    </a:srgbClr>
                  </a:outerShdw>
                </a:effectLst>
              </a:rPr>
              <a:t>;</a:t>
            </a:r>
          </a:p>
          <a:p>
            <a:pPr algn="just" fontAlgn="auto">
              <a:lnSpc>
                <a:spcPct val="80000"/>
              </a:lnSpc>
              <a:spcBef>
                <a:spcPts val="0"/>
              </a:spcBef>
              <a:spcAft>
                <a:spcPts val="0"/>
              </a:spcAft>
              <a:defRPr/>
            </a:pPr>
            <a:r>
              <a:rPr lang="uk-UA" i="1" dirty="0" err="1" smtClean="0">
                <a:effectLst>
                  <a:outerShdw blurRad="38100" dist="38100" dir="2700000" algn="tl">
                    <a:srgbClr val="000000">
                      <a:alpha val="43137"/>
                    </a:srgbClr>
                  </a:outerShdw>
                </a:effectLst>
              </a:rPr>
              <a:t>-Миколаїв</a:t>
            </a:r>
            <a:r>
              <a:rPr lang="uk-UA" i="1" dirty="0" smtClean="0">
                <a:effectLst>
                  <a:outerShdw blurRad="38100" dist="38100" dir="2700000" algn="tl">
                    <a:srgbClr val="000000">
                      <a:alpha val="43137"/>
                    </a:srgbClr>
                  </a:outerShdw>
                </a:effectLst>
              </a:rPr>
              <a:t>;</a:t>
            </a:r>
          </a:p>
          <a:p>
            <a:pPr algn="just" fontAlgn="auto">
              <a:lnSpc>
                <a:spcPct val="80000"/>
              </a:lnSpc>
              <a:spcBef>
                <a:spcPts val="0"/>
              </a:spcBef>
              <a:spcAft>
                <a:spcPts val="0"/>
              </a:spcAft>
              <a:defRPr/>
            </a:pPr>
            <a:r>
              <a:rPr lang="uk-UA" i="1" dirty="0" err="1" smtClean="0">
                <a:effectLst>
                  <a:outerShdw blurRad="38100" dist="38100" dir="2700000" algn="tl">
                    <a:srgbClr val="000000">
                      <a:alpha val="43137"/>
                    </a:srgbClr>
                  </a:outerShdw>
                </a:effectLst>
              </a:rPr>
              <a:t>-Одеса</a:t>
            </a:r>
            <a:r>
              <a:rPr lang="uk-UA" i="1" dirty="0" smtClean="0">
                <a:effectLst>
                  <a:outerShdw blurRad="38100" dist="38100" dir="2700000" algn="tl">
                    <a:srgbClr val="000000">
                      <a:alpha val="43137"/>
                    </a:srgbClr>
                  </a:outerShdw>
                </a:effectLst>
              </a:rPr>
              <a:t>;</a:t>
            </a:r>
          </a:p>
          <a:p>
            <a:pPr algn="just" fontAlgn="auto">
              <a:lnSpc>
                <a:spcPct val="80000"/>
              </a:lnSpc>
              <a:spcBef>
                <a:spcPts val="0"/>
              </a:spcBef>
              <a:spcAft>
                <a:spcPts val="0"/>
              </a:spcAft>
              <a:defRPr/>
            </a:pPr>
            <a:r>
              <a:rPr lang="uk-UA" i="1" dirty="0" err="1" smtClean="0">
                <a:effectLst>
                  <a:outerShdw blurRad="38100" dist="38100" dir="2700000" algn="tl">
                    <a:srgbClr val="000000">
                      <a:alpha val="43137"/>
                    </a:srgbClr>
                  </a:outerShdw>
                </a:effectLst>
              </a:rPr>
              <a:t>-Львів</a:t>
            </a:r>
            <a:r>
              <a:rPr lang="uk-UA" i="1" dirty="0" smtClean="0">
                <a:effectLst>
                  <a:outerShdw blurRad="38100" dist="38100" dir="2700000" algn="tl">
                    <a:srgbClr val="000000">
                      <a:alpha val="43137"/>
                    </a:srgbClr>
                  </a:outerShdw>
                </a:effectLst>
              </a:rPr>
              <a:t> </a:t>
            </a:r>
            <a:endParaRPr lang="uk-UA"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866959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631"/>
                                        </p:tgtEl>
                                        <p:attrNameLst>
                                          <p:attrName>style.visibility</p:attrName>
                                        </p:attrNameLst>
                                      </p:cBhvr>
                                      <p:to>
                                        <p:strVal val="visible"/>
                                      </p:to>
                                    </p:set>
                                    <p:anim calcmode="lin" valueType="num">
                                      <p:cBhvr>
                                        <p:cTn id="7" dur="500" fill="hold"/>
                                        <p:tgtEl>
                                          <p:spTgt spid="26631"/>
                                        </p:tgtEl>
                                        <p:attrNameLst>
                                          <p:attrName>ppt_w</p:attrName>
                                        </p:attrNameLst>
                                      </p:cBhvr>
                                      <p:tavLst>
                                        <p:tav tm="0">
                                          <p:val>
                                            <p:fltVal val="0"/>
                                          </p:val>
                                        </p:tav>
                                        <p:tav tm="100000">
                                          <p:val>
                                            <p:strVal val="#ppt_w"/>
                                          </p:val>
                                        </p:tav>
                                      </p:tavLst>
                                    </p:anim>
                                    <p:anim calcmode="lin" valueType="num">
                                      <p:cBhvr>
                                        <p:cTn id="8" dur="500" fill="hold"/>
                                        <p:tgtEl>
                                          <p:spTgt spid="26631"/>
                                        </p:tgtEl>
                                        <p:attrNameLst>
                                          <p:attrName>ppt_h</p:attrName>
                                        </p:attrNameLst>
                                      </p:cBhvr>
                                      <p:tavLst>
                                        <p:tav tm="0">
                                          <p:val>
                                            <p:fltVal val="0"/>
                                          </p:val>
                                        </p:tav>
                                        <p:tav tm="100000">
                                          <p:val>
                                            <p:strVal val="#ppt_h"/>
                                          </p:val>
                                        </p:tav>
                                      </p:tavLst>
                                    </p:anim>
                                    <p:animEffect transition="in" filter="fade">
                                      <p:cBhvr>
                                        <p:cTn id="9" dur="5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gradFill rotWithShape="0">
            <a:gsLst>
              <a:gs pos="0">
                <a:srgbClr val="CCCCFF"/>
              </a:gs>
              <a:gs pos="17999">
                <a:srgbClr val="99CCFF"/>
              </a:gs>
              <a:gs pos="36000">
                <a:srgbClr val="9966FF"/>
              </a:gs>
              <a:gs pos="61000">
                <a:srgbClr val="CC99FF"/>
              </a:gs>
              <a:gs pos="82001">
                <a:srgbClr val="99CCFF"/>
              </a:gs>
              <a:gs pos="100000">
                <a:srgbClr val="CCCCFF"/>
              </a:gs>
            </a:gsLst>
            <a:lin ang="5400000"/>
          </a:gradFill>
          <a:ln w="9525">
            <a:noFill/>
            <a:miter lim="800000"/>
            <a:headEnd/>
            <a:tailEnd/>
          </a:ln>
        </p:spPr>
      </p:pic>
      <p:sp>
        <p:nvSpPr>
          <p:cNvPr id="4099" name="Прямоугольник 5"/>
          <p:cNvSpPr>
            <a:spLocks noChangeArrowheads="1"/>
          </p:cNvSpPr>
          <p:nvPr/>
        </p:nvSpPr>
        <p:spPr bwMode="auto">
          <a:xfrm>
            <a:off x="2484438" y="0"/>
            <a:ext cx="4572000" cy="2289175"/>
          </a:xfrm>
          <a:prstGeom prst="rect">
            <a:avLst/>
          </a:prstGeom>
          <a:noFill/>
          <a:ln w="9525">
            <a:noFill/>
            <a:miter lim="800000"/>
            <a:headEnd/>
            <a:tailEnd/>
          </a:ln>
        </p:spPr>
        <p:txBody>
          <a:bodyPr>
            <a:spAutoFit/>
          </a:bodyPr>
          <a:lstStyle/>
          <a:p>
            <a:pPr algn="ctr"/>
            <a:r>
              <a:rPr lang="uk-UA" sz="3600" b="1" dirty="0">
                <a:latin typeface="Comic Sans MS" pitchFamily="66" charset="0"/>
                <a:cs typeface="Times New Roman" pitchFamily="18" charset="0"/>
              </a:rPr>
              <a:t>Учнівське самоврядування </a:t>
            </a:r>
            <a:endParaRPr lang="ru-RU" sz="3600" dirty="0">
              <a:latin typeface="Comic Sans MS" pitchFamily="66" charset="0"/>
              <a:ea typeface="Times New Roman" pitchFamily="18" charset="0"/>
              <a:cs typeface="Tahoma" pitchFamily="34" charset="0"/>
            </a:endParaRPr>
          </a:p>
          <a:p>
            <a:pPr algn="ctr" eaLnBrk="0" hangingPunct="0"/>
            <a:r>
              <a:rPr lang="uk-UA" sz="3600" b="1" dirty="0" err="1">
                <a:latin typeface="Comic Sans MS" pitchFamily="66" charset="0"/>
                <a:cs typeface="Times New Roman" pitchFamily="18" charset="0"/>
              </a:rPr>
              <a:t>Южноукраїнської</a:t>
            </a:r>
            <a:r>
              <a:rPr lang="uk-UA" sz="3600" b="1" dirty="0">
                <a:latin typeface="Comic Sans MS" pitchFamily="66" charset="0"/>
                <a:cs typeface="Times New Roman" pitchFamily="18" charset="0"/>
              </a:rPr>
              <a:t> гімназії №1</a:t>
            </a:r>
            <a:endParaRPr lang="uk-UA" sz="3600" dirty="0">
              <a:latin typeface="Comic Sans MS" pitchFamily="66" charset="0"/>
            </a:endParaRPr>
          </a:p>
        </p:txBody>
      </p:sp>
      <p:sp>
        <p:nvSpPr>
          <p:cNvPr id="4100" name="Прямоугольник 6"/>
          <p:cNvSpPr>
            <a:spLocks noChangeArrowheads="1"/>
          </p:cNvSpPr>
          <p:nvPr/>
        </p:nvSpPr>
        <p:spPr bwMode="auto">
          <a:xfrm>
            <a:off x="2700338" y="2133600"/>
            <a:ext cx="4203700" cy="914400"/>
          </a:xfrm>
          <a:prstGeom prst="rect">
            <a:avLst/>
          </a:prstGeom>
          <a:noFill/>
          <a:ln w="9525">
            <a:noFill/>
            <a:miter lim="800000"/>
            <a:headEnd/>
            <a:tailEnd/>
          </a:ln>
        </p:spPr>
        <p:txBody>
          <a:bodyPr wrap="none">
            <a:spAutoFit/>
          </a:bodyPr>
          <a:lstStyle/>
          <a:p>
            <a:r>
              <a:rPr lang="uk-UA" sz="5400" b="1">
                <a:latin typeface="Monotype Corsiva" pitchFamily="66" charset="0"/>
                <a:cs typeface="Times New Roman" pitchFamily="18" charset="0"/>
              </a:rPr>
              <a:t>«ВЕСЕЛКА»</a:t>
            </a:r>
            <a:r>
              <a:rPr lang="ru-RU" sz="5400">
                <a:latin typeface="Calibri" pitchFamily="34" charset="0"/>
              </a:rPr>
              <a:t> </a:t>
            </a:r>
          </a:p>
        </p:txBody>
      </p:sp>
      <p:sp>
        <p:nvSpPr>
          <p:cNvPr id="4101" name="Прямоугольник 9"/>
          <p:cNvSpPr>
            <a:spLocks noChangeArrowheads="1"/>
          </p:cNvSpPr>
          <p:nvPr/>
        </p:nvSpPr>
        <p:spPr bwMode="auto">
          <a:xfrm>
            <a:off x="3419475" y="3354388"/>
            <a:ext cx="4211638" cy="3503612"/>
          </a:xfrm>
          <a:prstGeom prst="rect">
            <a:avLst/>
          </a:prstGeom>
          <a:noFill/>
          <a:ln w="9525">
            <a:noFill/>
            <a:miter lim="800000"/>
            <a:headEnd/>
            <a:tailEnd/>
          </a:ln>
        </p:spPr>
        <p:txBody>
          <a:bodyPr>
            <a:spAutoFit/>
          </a:bodyPr>
          <a:lstStyle/>
          <a:p>
            <a:r>
              <a:rPr lang="ru-RU" sz="3200" b="1">
                <a:solidFill>
                  <a:srgbClr val="FF0000"/>
                </a:solidFill>
                <a:latin typeface="Arial CYR" charset="-52"/>
                <a:ea typeface="Times New Roman" pitchFamily="18" charset="0"/>
                <a:cs typeface="Tahoma" pitchFamily="34" charset="0"/>
              </a:rPr>
              <a:t>В</a:t>
            </a:r>
            <a:r>
              <a:rPr lang="ru-RU" sz="3200" b="1">
                <a:solidFill>
                  <a:srgbClr val="200F03"/>
                </a:solidFill>
                <a:latin typeface="Arial CYR" charset="-52"/>
                <a:ea typeface="Times New Roman" pitchFamily="18" charset="0"/>
                <a:cs typeface="Tahoma" pitchFamily="34" charset="0"/>
              </a:rPr>
              <a:t> - Веселі</a:t>
            </a:r>
            <a:endParaRPr lang="ru-RU" sz="3200" b="1">
              <a:solidFill>
                <a:srgbClr val="200F03"/>
              </a:solidFill>
              <a:latin typeface="Tahoma" pitchFamily="34" charset="0"/>
              <a:ea typeface="Times New Roman" pitchFamily="18" charset="0"/>
              <a:cs typeface="Tahoma" pitchFamily="34" charset="0"/>
            </a:endParaRPr>
          </a:p>
          <a:p>
            <a:pPr eaLnBrk="0" hangingPunct="0"/>
            <a:r>
              <a:rPr lang="ru-RU" sz="3200" b="1">
                <a:solidFill>
                  <a:srgbClr val="FF9900"/>
                </a:solidFill>
                <a:latin typeface="Arial CYR" charset="-52"/>
                <a:ea typeface="Times New Roman" pitchFamily="18" charset="0"/>
                <a:cs typeface="Tahoma" pitchFamily="34" charset="0"/>
              </a:rPr>
              <a:t>Е</a:t>
            </a:r>
            <a:r>
              <a:rPr lang="ru-RU" sz="3200" b="1">
                <a:solidFill>
                  <a:srgbClr val="200F03"/>
                </a:solidFill>
                <a:latin typeface="Arial CYR" charset="-52"/>
                <a:ea typeface="Times New Roman" pitchFamily="18" charset="0"/>
                <a:cs typeface="Tahoma" pitchFamily="34" charset="0"/>
              </a:rPr>
              <a:t> – Енергійні</a:t>
            </a:r>
            <a:endParaRPr lang="ru-RU" sz="3200" b="1">
              <a:solidFill>
                <a:srgbClr val="200F03"/>
              </a:solidFill>
              <a:latin typeface="Tahoma" pitchFamily="34" charset="0"/>
              <a:ea typeface="Times New Roman" pitchFamily="18" charset="0"/>
              <a:cs typeface="Tahoma" pitchFamily="34" charset="0"/>
            </a:endParaRPr>
          </a:p>
          <a:p>
            <a:pPr eaLnBrk="0" hangingPunct="0"/>
            <a:r>
              <a:rPr lang="ru-RU" sz="3200" b="1">
                <a:solidFill>
                  <a:srgbClr val="FFFF00"/>
                </a:solidFill>
                <a:latin typeface="Arial CYR" charset="-52"/>
                <a:ea typeface="Times New Roman" pitchFamily="18" charset="0"/>
                <a:cs typeface="Tahoma" pitchFamily="34" charset="0"/>
              </a:rPr>
              <a:t>С </a:t>
            </a:r>
            <a:r>
              <a:rPr lang="ru-RU" sz="3200" b="1">
                <a:solidFill>
                  <a:srgbClr val="200F03"/>
                </a:solidFill>
                <a:latin typeface="Arial CYR" charset="-52"/>
                <a:ea typeface="Times New Roman" pitchFamily="18" charset="0"/>
                <a:cs typeface="Tahoma" pitchFamily="34" charset="0"/>
              </a:rPr>
              <a:t>- Самостійні</a:t>
            </a:r>
            <a:endParaRPr lang="ru-RU" sz="3200" b="1">
              <a:solidFill>
                <a:srgbClr val="200F03"/>
              </a:solidFill>
              <a:latin typeface="Tahoma" pitchFamily="34" charset="0"/>
              <a:ea typeface="Times New Roman" pitchFamily="18" charset="0"/>
              <a:cs typeface="Tahoma" pitchFamily="34" charset="0"/>
            </a:endParaRPr>
          </a:p>
          <a:p>
            <a:pPr eaLnBrk="0" hangingPunct="0"/>
            <a:r>
              <a:rPr lang="ru-RU" sz="3200" b="1">
                <a:solidFill>
                  <a:srgbClr val="339966"/>
                </a:solidFill>
                <a:latin typeface="Arial CYR" charset="-52"/>
                <a:ea typeface="Times New Roman" pitchFamily="18" charset="0"/>
                <a:cs typeface="Tahoma" pitchFamily="34" charset="0"/>
              </a:rPr>
              <a:t>Е </a:t>
            </a:r>
            <a:r>
              <a:rPr lang="ru-RU" sz="3200" b="1">
                <a:solidFill>
                  <a:srgbClr val="200F03"/>
                </a:solidFill>
                <a:latin typeface="Arial CYR" charset="-52"/>
                <a:ea typeface="Times New Roman" pitchFamily="18" charset="0"/>
                <a:cs typeface="Tahoma" pitchFamily="34" charset="0"/>
              </a:rPr>
              <a:t>– Ерудовані</a:t>
            </a:r>
            <a:endParaRPr lang="ru-RU" sz="3200" b="1">
              <a:solidFill>
                <a:srgbClr val="200F03"/>
              </a:solidFill>
              <a:latin typeface="Tahoma" pitchFamily="34" charset="0"/>
              <a:ea typeface="Times New Roman" pitchFamily="18" charset="0"/>
              <a:cs typeface="Tahoma" pitchFamily="34" charset="0"/>
            </a:endParaRPr>
          </a:p>
          <a:p>
            <a:pPr eaLnBrk="0" hangingPunct="0"/>
            <a:r>
              <a:rPr lang="ru-RU" sz="3200" b="1">
                <a:solidFill>
                  <a:srgbClr val="33CCCC"/>
                </a:solidFill>
                <a:latin typeface="Arial CYR" charset="-52"/>
                <a:ea typeface="Times New Roman" pitchFamily="18" charset="0"/>
                <a:cs typeface="Tahoma" pitchFamily="34" charset="0"/>
              </a:rPr>
              <a:t>Л</a:t>
            </a:r>
            <a:r>
              <a:rPr lang="ru-RU" sz="3200" b="1">
                <a:solidFill>
                  <a:srgbClr val="200F03"/>
                </a:solidFill>
                <a:latin typeface="Arial CYR" charset="-52"/>
                <a:ea typeface="Times New Roman" pitchFamily="18" charset="0"/>
                <a:cs typeface="Tahoma" pitchFamily="34" charset="0"/>
              </a:rPr>
              <a:t> - Лідерські</a:t>
            </a:r>
            <a:endParaRPr lang="ru-RU" sz="3200" b="1">
              <a:solidFill>
                <a:srgbClr val="200F03"/>
              </a:solidFill>
              <a:latin typeface="Tahoma" pitchFamily="34" charset="0"/>
              <a:ea typeface="Times New Roman" pitchFamily="18" charset="0"/>
              <a:cs typeface="Tahoma" pitchFamily="34" charset="0"/>
            </a:endParaRPr>
          </a:p>
          <a:p>
            <a:pPr eaLnBrk="0" hangingPunct="0"/>
            <a:r>
              <a:rPr lang="ru-RU" sz="3200" b="1">
                <a:solidFill>
                  <a:srgbClr val="0000FF"/>
                </a:solidFill>
                <a:latin typeface="Arial CYR" charset="-52"/>
                <a:ea typeface="Times New Roman" pitchFamily="18" charset="0"/>
                <a:cs typeface="Tahoma" pitchFamily="34" charset="0"/>
              </a:rPr>
              <a:t>К</a:t>
            </a:r>
            <a:r>
              <a:rPr lang="ru-RU" sz="3200" b="1">
                <a:solidFill>
                  <a:srgbClr val="200F03"/>
                </a:solidFill>
                <a:latin typeface="Arial CYR" charset="-52"/>
                <a:ea typeface="Times New Roman" pitchFamily="18" charset="0"/>
                <a:cs typeface="Tahoma" pitchFamily="34" charset="0"/>
              </a:rPr>
              <a:t> – Комунікабельні</a:t>
            </a:r>
            <a:endParaRPr lang="ru-RU" sz="3200" b="1">
              <a:solidFill>
                <a:srgbClr val="200F03"/>
              </a:solidFill>
              <a:latin typeface="Tahoma" pitchFamily="34" charset="0"/>
              <a:ea typeface="Times New Roman" pitchFamily="18" charset="0"/>
              <a:cs typeface="Tahoma" pitchFamily="34" charset="0"/>
            </a:endParaRPr>
          </a:p>
          <a:p>
            <a:pPr eaLnBrk="0" hangingPunct="0"/>
            <a:r>
              <a:rPr lang="ru-RU" sz="3200" b="1">
                <a:solidFill>
                  <a:srgbClr val="CC99FF"/>
                </a:solidFill>
                <a:latin typeface="Arial CYR" charset="-52"/>
                <a:ea typeface="Times New Roman" pitchFamily="18" charset="0"/>
                <a:cs typeface="Tahoma" pitchFamily="34" charset="0"/>
              </a:rPr>
              <a:t>А</a:t>
            </a:r>
            <a:r>
              <a:rPr lang="ru-RU" sz="3200" b="1">
                <a:solidFill>
                  <a:srgbClr val="200F03"/>
                </a:solidFill>
                <a:latin typeface="Arial CYR" charset="-52"/>
                <a:ea typeface="Times New Roman" pitchFamily="18" charset="0"/>
                <a:cs typeface="Tahoma" pitchFamily="34" charset="0"/>
              </a:rPr>
              <a:t> - Активні</a:t>
            </a:r>
            <a:endParaRPr lang="ru-RU" sz="3200" b="1">
              <a:solidFill>
                <a:srgbClr val="200F03"/>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xmlns="" val="418166873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lstStyle/>
          <a:p>
            <a:pPr eaLnBrk="1" hangingPunct="1"/>
            <a:endParaRPr lang="ru-RU" smtClean="0"/>
          </a:p>
        </p:txBody>
      </p:sp>
      <p:pic>
        <p:nvPicPr>
          <p:cNvPr id="6147" name="Picture 2" descr="фон10jpg"/>
          <p:cNvPicPr>
            <a:picLocks noGrp="1" noChangeAspect="1" noChangeArrowheads="1"/>
          </p:cNvPicPr>
          <p:nvPr>
            <p:ph type="body" idx="1"/>
          </p:nvPr>
        </p:nvPicPr>
        <p:blipFill>
          <a:blip r:embed="rId2" cstate="print"/>
          <a:srcRect/>
          <a:stretch>
            <a:fillRect/>
          </a:stretch>
        </p:blipFill>
        <p:spPr>
          <a:xfrm>
            <a:off x="0" y="0"/>
            <a:ext cx="9144000" cy="6858000"/>
          </a:xfrm>
        </p:spPr>
      </p:pic>
      <p:pic>
        <p:nvPicPr>
          <p:cNvPr id="4" name="Рисунок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134976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pPr eaLnBrk="1" hangingPunct="1"/>
            <a:endParaRPr lang="ru-RU" smtClean="0"/>
          </a:p>
        </p:txBody>
      </p:sp>
      <p:sp>
        <p:nvSpPr>
          <p:cNvPr id="7171" name="Объект 2"/>
          <p:cNvSpPr>
            <a:spLocks noGrp="1"/>
          </p:cNvSpPr>
          <p:nvPr>
            <p:ph idx="1"/>
          </p:nvPr>
        </p:nvSpPr>
        <p:spPr/>
        <p:txBody>
          <a:bodyPr/>
          <a:lstStyle/>
          <a:p>
            <a:pPr eaLnBrk="1" hangingPunct="1"/>
            <a:endParaRPr lang="ru-RU" smtClean="0"/>
          </a:p>
        </p:txBody>
      </p:sp>
      <p:pic>
        <p:nvPicPr>
          <p:cNvPr id="7172" name="Picture 2" descr="G:\самоврядування презентацыя\три президенти.JPG"/>
          <p:cNvPicPr>
            <a:picLocks noChangeAspect="1" noChangeArrowheads="1"/>
          </p:cNvPicPr>
          <p:nvPr/>
        </p:nvPicPr>
        <p:blipFill>
          <a:blip r:embed="rId2" cstate="print"/>
          <a:srcRect/>
          <a:stretch>
            <a:fillRect/>
          </a:stretch>
        </p:blipFill>
        <p:spPr bwMode="auto">
          <a:xfrm>
            <a:off x="-396875" y="0"/>
            <a:ext cx="9937750" cy="6858000"/>
          </a:xfrm>
          <a:prstGeom prst="rect">
            <a:avLst/>
          </a:prstGeom>
          <a:noFill/>
          <a:ln w="9525">
            <a:noFill/>
            <a:miter lim="800000"/>
            <a:headEnd/>
            <a:tailEnd/>
          </a:ln>
        </p:spPr>
      </p:pic>
      <p:sp>
        <p:nvSpPr>
          <p:cNvPr id="7173" name="TextBox 3"/>
          <p:cNvSpPr txBox="1">
            <a:spLocks noChangeArrowheads="1"/>
          </p:cNvSpPr>
          <p:nvPr/>
        </p:nvSpPr>
        <p:spPr bwMode="auto">
          <a:xfrm>
            <a:off x="0" y="5214938"/>
            <a:ext cx="9144000" cy="1323975"/>
          </a:xfrm>
          <a:prstGeom prst="rect">
            <a:avLst/>
          </a:prstGeom>
          <a:noFill/>
          <a:ln w="9525">
            <a:noFill/>
            <a:miter lim="800000"/>
            <a:headEnd/>
            <a:tailEnd/>
          </a:ln>
        </p:spPr>
        <p:txBody>
          <a:bodyPr>
            <a:spAutoFit/>
          </a:bodyPr>
          <a:lstStyle/>
          <a:p>
            <a:pPr algn="ctr"/>
            <a:r>
              <a:rPr lang="uk-UA" sz="3200">
                <a:solidFill>
                  <a:schemeClr val="bg1"/>
                </a:solidFill>
                <a:latin typeface="Calibri" pitchFamily="34" charset="0"/>
              </a:rPr>
              <a:t>ПРЕЗИДЕНТИ МИНУЛИХ РОКІВ:</a:t>
            </a:r>
          </a:p>
          <a:p>
            <a:r>
              <a:rPr lang="uk-UA" sz="2400" b="1">
                <a:solidFill>
                  <a:schemeClr val="bg1"/>
                </a:solidFill>
                <a:latin typeface="Batang" pitchFamily="18" charset="-127"/>
                <a:ea typeface="Batang" pitchFamily="18" charset="-127"/>
              </a:rPr>
              <a:t>  </a:t>
            </a:r>
            <a:r>
              <a:rPr lang="uk-UA" sz="2400" b="1">
                <a:solidFill>
                  <a:srgbClr val="FF0066"/>
                </a:solidFill>
                <a:latin typeface="Batang" pitchFamily="18" charset="-127"/>
                <a:ea typeface="Batang" pitchFamily="18" charset="-127"/>
              </a:rPr>
              <a:t>СОСНА АННА</a:t>
            </a:r>
            <a:r>
              <a:rPr lang="uk-UA" sz="2400" b="1">
                <a:solidFill>
                  <a:schemeClr val="bg1"/>
                </a:solidFill>
                <a:latin typeface="Batang" pitchFamily="18" charset="-127"/>
                <a:ea typeface="Batang" pitchFamily="18" charset="-127"/>
              </a:rPr>
              <a:t>     </a:t>
            </a:r>
            <a:r>
              <a:rPr lang="en-US" sz="2400" b="1">
                <a:solidFill>
                  <a:schemeClr val="bg1"/>
                </a:solidFill>
                <a:latin typeface="Batang" pitchFamily="18" charset="-127"/>
                <a:ea typeface="Batang" pitchFamily="18" charset="-127"/>
              </a:rPr>
              <a:t>  </a:t>
            </a:r>
            <a:r>
              <a:rPr lang="uk-UA" sz="2400" b="1">
                <a:solidFill>
                  <a:schemeClr val="bg1"/>
                </a:solidFill>
                <a:latin typeface="Batang" pitchFamily="18" charset="-127"/>
                <a:ea typeface="Batang" pitchFamily="18" charset="-127"/>
              </a:rPr>
              <a:t> </a:t>
            </a:r>
            <a:r>
              <a:rPr lang="uk-UA" sz="2400" b="1">
                <a:latin typeface="Batang" pitchFamily="18" charset="-127"/>
                <a:ea typeface="Batang" pitchFamily="18" charset="-127"/>
              </a:rPr>
              <a:t>ВЕЗІРІ ВІКТОРІЯ</a:t>
            </a:r>
            <a:r>
              <a:rPr lang="uk-UA" sz="2400" b="1">
                <a:solidFill>
                  <a:schemeClr val="bg1"/>
                </a:solidFill>
                <a:latin typeface="Batang" pitchFamily="18" charset="-127"/>
                <a:ea typeface="Batang" pitchFamily="18" charset="-127"/>
              </a:rPr>
              <a:t>   БОГДАНОВА ДАР‘Я</a:t>
            </a:r>
          </a:p>
          <a:p>
            <a:r>
              <a:rPr lang="uk-UA" sz="2400" b="1">
                <a:solidFill>
                  <a:schemeClr val="bg1"/>
                </a:solidFill>
                <a:latin typeface="Batang" pitchFamily="18" charset="-127"/>
                <a:ea typeface="Batang" pitchFamily="18" charset="-127"/>
              </a:rPr>
              <a:t>      </a:t>
            </a:r>
            <a:r>
              <a:rPr lang="uk-UA" sz="2400" b="1">
                <a:solidFill>
                  <a:srgbClr val="FF0066"/>
                </a:solidFill>
                <a:latin typeface="Batang" pitchFamily="18" charset="-127"/>
                <a:ea typeface="Batang" pitchFamily="18" charset="-127"/>
              </a:rPr>
              <a:t>2013-2014 н.р.</a:t>
            </a:r>
            <a:r>
              <a:rPr lang="uk-UA" sz="2400" b="1">
                <a:solidFill>
                  <a:schemeClr val="bg1"/>
                </a:solidFill>
                <a:latin typeface="Batang" pitchFamily="18" charset="-127"/>
                <a:ea typeface="Batang" pitchFamily="18" charset="-127"/>
              </a:rPr>
              <a:t>   </a:t>
            </a:r>
            <a:r>
              <a:rPr lang="en-US" sz="2400" b="1">
                <a:solidFill>
                  <a:schemeClr val="bg1"/>
                </a:solidFill>
                <a:latin typeface="Batang" pitchFamily="18" charset="-127"/>
                <a:ea typeface="Batang" pitchFamily="18" charset="-127"/>
              </a:rPr>
              <a:t>     </a:t>
            </a:r>
            <a:r>
              <a:rPr lang="uk-UA" sz="2400" b="1">
                <a:solidFill>
                  <a:schemeClr val="bg1"/>
                </a:solidFill>
                <a:latin typeface="Batang" pitchFamily="18" charset="-127"/>
                <a:ea typeface="Batang" pitchFamily="18" charset="-127"/>
              </a:rPr>
              <a:t>  </a:t>
            </a:r>
            <a:r>
              <a:rPr lang="uk-UA" sz="2400" b="1">
                <a:latin typeface="Batang" pitchFamily="18" charset="-127"/>
                <a:ea typeface="Batang" pitchFamily="18" charset="-127"/>
              </a:rPr>
              <a:t>2012-2013 н.р.</a:t>
            </a:r>
            <a:r>
              <a:rPr lang="uk-UA" sz="2400" b="1">
                <a:solidFill>
                  <a:schemeClr val="bg1"/>
                </a:solidFill>
                <a:latin typeface="Batang" pitchFamily="18" charset="-127"/>
                <a:ea typeface="Batang" pitchFamily="18" charset="-127"/>
              </a:rPr>
              <a:t>     2011-2012 н.р.</a:t>
            </a:r>
            <a:endParaRPr lang="ru-RU" sz="2400" b="1">
              <a:solidFill>
                <a:schemeClr val="bg1"/>
              </a:solidFill>
              <a:latin typeface="Batang" pitchFamily="18" charset="-127"/>
              <a:ea typeface="Batang" pitchFamily="18" charset="-127"/>
            </a:endParaRPr>
          </a:p>
        </p:txBody>
      </p:sp>
    </p:spTree>
    <p:extLst>
      <p:ext uri="{BB962C8B-B14F-4D97-AF65-F5344CB8AC3E}">
        <p14:creationId xmlns:p14="http://schemas.microsoft.com/office/powerpoint/2010/main" xmlns="" val="25643238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ctrTitle"/>
          </p:nvPr>
        </p:nvSpPr>
        <p:spPr/>
        <p:txBody>
          <a:bodyPr/>
          <a:lstStyle/>
          <a:p>
            <a:pPr eaLnBrk="1" hangingPunct="1"/>
            <a:r>
              <a:rPr lang="en-US" smtClean="0"/>
              <a:t> </a:t>
            </a:r>
            <a:endParaRPr lang="ru-RU" smtClean="0"/>
          </a:p>
        </p:txBody>
      </p:sp>
      <p:sp>
        <p:nvSpPr>
          <p:cNvPr id="3" name="Подзаголовок 2"/>
          <p:cNvSpPr>
            <a:spLocks noGrp="1"/>
          </p:cNvSpPr>
          <p:nvPr>
            <p:ph type="subTitle" idx="1"/>
          </p:nvPr>
        </p:nvSpPr>
        <p:spPr/>
        <p:txBody>
          <a:bodyPr rtlCol="0">
            <a:normAutofit/>
          </a:bodyPr>
          <a:lstStyle/>
          <a:p>
            <a:pPr eaLnBrk="1" fontAlgn="auto" hangingPunct="1">
              <a:spcAft>
                <a:spcPts val="0"/>
              </a:spcAft>
              <a:defRPr/>
            </a:pPr>
            <a:endParaRPr lang="ru-RU"/>
          </a:p>
        </p:txBody>
      </p:sp>
      <p:pic>
        <p:nvPicPr>
          <p:cNvPr id="6148" name="Picture 2"/>
          <p:cNvPicPr>
            <a:picLocks noChangeAspect="1" noChangeArrowheads="1"/>
          </p:cNvPicPr>
          <p:nvPr/>
        </p:nvPicPr>
        <p:blipFill>
          <a:blip r:embed="rId2" cstate="print"/>
          <a:srcRect/>
          <a:stretch>
            <a:fillRect/>
          </a:stretch>
        </p:blipFill>
        <p:spPr bwMode="auto">
          <a:xfrm>
            <a:off x="-31750" y="-22225"/>
            <a:ext cx="10698163" cy="7772400"/>
          </a:xfrm>
          <a:prstGeom prst="rect">
            <a:avLst/>
          </a:prstGeom>
          <a:noFill/>
          <a:ln w="9525">
            <a:noFill/>
            <a:miter lim="800000"/>
            <a:headEnd/>
            <a:tailEnd/>
          </a:ln>
        </p:spPr>
      </p:pic>
      <p:pic>
        <p:nvPicPr>
          <p:cNvPr id="6149" name="Picture 2" descr="http://cs620027.vk.me/v620027830/19300/o2G-fZmr5hg.jpg"/>
          <p:cNvPicPr>
            <a:picLocks noChangeAspect="1" noChangeArrowheads="1"/>
          </p:cNvPicPr>
          <p:nvPr/>
        </p:nvPicPr>
        <p:blipFill>
          <a:blip r:embed="rId3" cstate="print"/>
          <a:srcRect/>
          <a:stretch>
            <a:fillRect/>
          </a:stretch>
        </p:blipFill>
        <p:spPr bwMode="auto">
          <a:xfrm>
            <a:off x="1116013" y="188913"/>
            <a:ext cx="3671887" cy="5564187"/>
          </a:xfrm>
          <a:prstGeom prst="rect">
            <a:avLst/>
          </a:prstGeom>
          <a:noFill/>
          <a:ln w="9525">
            <a:noFill/>
            <a:miter lim="800000"/>
            <a:headEnd/>
            <a:tailEnd/>
          </a:ln>
        </p:spPr>
      </p:pic>
      <p:sp>
        <p:nvSpPr>
          <p:cNvPr id="6" name="Скругленный прямоугольник 5"/>
          <p:cNvSpPr/>
          <p:nvPr/>
        </p:nvSpPr>
        <p:spPr>
          <a:xfrm>
            <a:off x="1116013" y="5949950"/>
            <a:ext cx="3527425" cy="11509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ru-RU" dirty="0"/>
              <a:t>ПРЕЗИДЕНТ УЧНІВСЬКОГО САМОВРЯДУВАННЯ «ВЕСЕЛКА» 2014-2015 </a:t>
            </a:r>
            <a:r>
              <a:rPr lang="ru-RU" dirty="0" err="1"/>
              <a:t>н.р</a:t>
            </a:r>
            <a:r>
              <a:rPr lang="ru-RU" dirty="0"/>
              <a:t>.</a:t>
            </a:r>
          </a:p>
          <a:p>
            <a:pPr algn="ctr" fontAlgn="auto">
              <a:spcBef>
                <a:spcPts val="0"/>
              </a:spcBef>
              <a:spcAft>
                <a:spcPts val="0"/>
              </a:spcAft>
              <a:defRPr/>
            </a:pPr>
            <a:r>
              <a:rPr lang="ru-RU" b="1" dirty="0"/>
              <a:t>БАС КАРІНА</a:t>
            </a:r>
          </a:p>
        </p:txBody>
      </p:sp>
      <p:sp>
        <p:nvSpPr>
          <p:cNvPr id="7" name="Скругленный прямоугольник 6"/>
          <p:cNvSpPr/>
          <p:nvPr/>
        </p:nvSpPr>
        <p:spPr>
          <a:xfrm>
            <a:off x="5651500" y="5949950"/>
            <a:ext cx="3600450" cy="1295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uk-UA" dirty="0"/>
              <a:t>КЕРІВНИК КЛУБУ СТАРШОКЛАСНИКІВ «МОЛОДІЖНИЙ КВАРТАЛ» 2014-2015 </a:t>
            </a:r>
            <a:r>
              <a:rPr lang="uk-UA" dirty="0" err="1"/>
              <a:t>н.р</a:t>
            </a:r>
            <a:r>
              <a:rPr lang="uk-UA" dirty="0"/>
              <a:t>.</a:t>
            </a:r>
          </a:p>
          <a:p>
            <a:pPr algn="ctr" fontAlgn="auto">
              <a:spcBef>
                <a:spcPts val="0"/>
              </a:spcBef>
              <a:spcAft>
                <a:spcPts val="0"/>
              </a:spcAft>
              <a:defRPr/>
            </a:pPr>
            <a:r>
              <a:rPr lang="uk-UA" b="1" dirty="0"/>
              <a:t>КРЕПАК КАТЕРИНА</a:t>
            </a:r>
            <a:endParaRPr lang="ru-RU" b="1" dirty="0"/>
          </a:p>
        </p:txBody>
      </p:sp>
      <p:pic>
        <p:nvPicPr>
          <p:cNvPr id="6152" name="Picture 3" descr="G:\фото\100_1445.JPG"/>
          <p:cNvPicPr>
            <a:picLocks noChangeAspect="1" noChangeArrowheads="1"/>
          </p:cNvPicPr>
          <p:nvPr/>
        </p:nvPicPr>
        <p:blipFill>
          <a:blip r:embed="rId4" cstate="print"/>
          <a:srcRect/>
          <a:stretch>
            <a:fillRect/>
          </a:stretch>
        </p:blipFill>
        <p:spPr bwMode="auto">
          <a:xfrm>
            <a:off x="5500688" y="214313"/>
            <a:ext cx="3751262" cy="5538787"/>
          </a:xfrm>
          <a:prstGeom prst="rect">
            <a:avLst/>
          </a:prstGeom>
          <a:noFill/>
          <a:ln w="9525">
            <a:noFill/>
            <a:miter lim="800000"/>
            <a:headEnd/>
            <a:tailEnd/>
          </a:ln>
        </p:spPr>
      </p:pic>
    </p:spTree>
    <p:extLst>
      <p:ext uri="{BB962C8B-B14F-4D97-AF65-F5344CB8AC3E}">
        <p14:creationId xmlns:p14="http://schemas.microsoft.com/office/powerpoint/2010/main" xmlns="" val="19011553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9218" name="Picture 4" descr="D:\Гымназыя   фото\Тетяні  Павл\DSC01442.JPG"/>
          <p:cNvPicPr>
            <a:picLocks noChangeAspect="1" noChangeArrowheads="1"/>
          </p:cNvPicPr>
          <p:nvPr/>
        </p:nvPicPr>
        <p:blipFill>
          <a:blip r:embed="rId3" cstate="print"/>
          <a:srcRect/>
          <a:stretch>
            <a:fillRect/>
          </a:stretch>
        </p:blipFill>
        <p:spPr bwMode="auto">
          <a:xfrm>
            <a:off x="323850" y="0"/>
            <a:ext cx="3816350" cy="2960688"/>
          </a:xfrm>
          <a:prstGeom prst="rect">
            <a:avLst/>
          </a:prstGeom>
          <a:ln>
            <a:noFill/>
          </a:ln>
          <a:effectLst>
            <a:outerShdw blurRad="190500" algn="tl" rotWithShape="0">
              <a:srgbClr val="000000">
                <a:alpha val="70000"/>
              </a:srgbClr>
            </a:outerShdw>
          </a:effectLst>
        </p:spPr>
      </p:pic>
      <p:sp>
        <p:nvSpPr>
          <p:cNvPr id="6" name="Скругленный прямоугольник 5"/>
          <p:cNvSpPr>
            <a:spLocks noChangeArrowheads="1"/>
          </p:cNvSpPr>
          <p:nvPr/>
        </p:nvSpPr>
        <p:spPr bwMode="auto">
          <a:xfrm>
            <a:off x="0" y="6357938"/>
            <a:ext cx="4572000" cy="500062"/>
          </a:xfrm>
          <a:prstGeom prst="roundRect">
            <a:avLst>
              <a:gd name="adj" fmla="val 16667"/>
            </a:avLst>
          </a:prstGeom>
          <a:noFill/>
          <a:ln w="25400" algn="ctr">
            <a:noFill/>
            <a:round/>
            <a:headEnd/>
            <a:tailEnd/>
          </a:ln>
        </p:spPr>
        <p:txBody>
          <a:bodyPr anchor="ctr"/>
          <a:lstStyle/>
          <a:p>
            <a:pPr algn="ctr" fontAlgn="auto">
              <a:spcBef>
                <a:spcPts val="0"/>
              </a:spcBef>
              <a:spcAft>
                <a:spcPts val="0"/>
              </a:spcAft>
              <a:defRPr/>
            </a:pPr>
            <a:r>
              <a:rPr lang="ru-RU" sz="2400" b="1" dirty="0" err="1">
                <a:solidFill>
                  <a:srgbClr val="C00000"/>
                </a:solidFill>
                <a:latin typeface="+mn-lt"/>
                <a:cs typeface="+mn-cs"/>
              </a:rPr>
              <a:t>Внесення</a:t>
            </a:r>
            <a:r>
              <a:rPr lang="ru-RU" sz="2400" b="1" dirty="0">
                <a:solidFill>
                  <a:srgbClr val="C00000"/>
                </a:solidFill>
                <a:latin typeface="+mn-lt"/>
                <a:cs typeface="+mn-cs"/>
              </a:rPr>
              <a:t> </a:t>
            </a:r>
            <a:r>
              <a:rPr lang="uk-UA" sz="2400" b="1" dirty="0">
                <a:solidFill>
                  <a:srgbClr val="C00000"/>
                </a:solidFill>
                <a:latin typeface="+mn-lt"/>
                <a:cs typeface="+mn-cs"/>
              </a:rPr>
              <a:t>  прапору  України </a:t>
            </a:r>
            <a:endParaRPr lang="ru-RU" sz="2400" b="1" dirty="0">
              <a:solidFill>
                <a:srgbClr val="C00000"/>
              </a:solidFill>
              <a:latin typeface="+mn-lt"/>
              <a:cs typeface="+mn-cs"/>
            </a:endParaRPr>
          </a:p>
        </p:txBody>
      </p:sp>
      <p:pic>
        <p:nvPicPr>
          <p:cNvPr id="9220" name="Picture 5" descr="D:\Гымназыя   фото\Тетяні  Павл\DSC01443.JPG"/>
          <p:cNvPicPr>
            <a:picLocks noChangeAspect="1" noChangeArrowheads="1"/>
          </p:cNvPicPr>
          <p:nvPr/>
        </p:nvPicPr>
        <p:blipFill>
          <a:blip r:embed="rId4" cstate="print"/>
          <a:srcRect/>
          <a:stretch>
            <a:fillRect/>
          </a:stretch>
        </p:blipFill>
        <p:spPr bwMode="auto">
          <a:xfrm>
            <a:off x="4932363" y="3357563"/>
            <a:ext cx="3816350" cy="2754312"/>
          </a:xfrm>
          <a:prstGeom prst="rect">
            <a:avLst/>
          </a:prstGeom>
          <a:ln>
            <a:noFill/>
          </a:ln>
          <a:effectLst>
            <a:outerShdw blurRad="190500" algn="tl" rotWithShape="0">
              <a:srgbClr val="000000">
                <a:alpha val="70000"/>
              </a:srgbClr>
            </a:outerShdw>
          </a:effectLst>
        </p:spPr>
      </p:pic>
      <p:sp>
        <p:nvSpPr>
          <p:cNvPr id="8" name="Скругленный прямоугольник 7"/>
          <p:cNvSpPr>
            <a:spLocks noChangeArrowheads="1"/>
          </p:cNvSpPr>
          <p:nvPr/>
        </p:nvSpPr>
        <p:spPr bwMode="auto">
          <a:xfrm>
            <a:off x="4500563" y="6286500"/>
            <a:ext cx="4392612" cy="571500"/>
          </a:xfrm>
          <a:prstGeom prst="roundRect">
            <a:avLst>
              <a:gd name="adj" fmla="val 16667"/>
            </a:avLst>
          </a:prstGeom>
          <a:noFill/>
          <a:ln w="25400" algn="ctr">
            <a:noFill/>
            <a:round/>
            <a:headEnd/>
            <a:tailEnd/>
          </a:ln>
        </p:spPr>
        <p:txBody>
          <a:bodyPr anchor="ctr"/>
          <a:lstStyle/>
          <a:p>
            <a:pPr fontAlgn="auto">
              <a:spcBef>
                <a:spcPts val="0"/>
              </a:spcBef>
              <a:spcAft>
                <a:spcPts val="0"/>
              </a:spcAft>
              <a:defRPr/>
            </a:pPr>
            <a:r>
              <a:rPr lang="uk-UA" sz="2400" b="1" dirty="0">
                <a:solidFill>
                  <a:srgbClr val="C00000"/>
                </a:solidFill>
                <a:latin typeface="+mn-lt"/>
                <a:cs typeface="+mn-cs"/>
              </a:rPr>
              <a:t>        Внесення прапору гімназії</a:t>
            </a:r>
            <a:endParaRPr lang="ru-RU" sz="2400" b="1" dirty="0">
              <a:solidFill>
                <a:srgbClr val="C00000"/>
              </a:solidFill>
              <a:latin typeface="+mn-lt"/>
              <a:cs typeface="+mn-cs"/>
            </a:endParaRPr>
          </a:p>
        </p:txBody>
      </p:sp>
      <p:pic>
        <p:nvPicPr>
          <p:cNvPr id="9222" name="Picture 6" descr="F:\1 вересня 2012\DSC_0038.JPG"/>
          <p:cNvPicPr>
            <a:picLocks noChangeAspect="1" noChangeArrowheads="1"/>
          </p:cNvPicPr>
          <p:nvPr/>
        </p:nvPicPr>
        <p:blipFill>
          <a:blip r:embed="rId5" cstate="print"/>
          <a:srcRect/>
          <a:stretch>
            <a:fillRect/>
          </a:stretch>
        </p:blipFill>
        <p:spPr bwMode="auto">
          <a:xfrm>
            <a:off x="4859338" y="0"/>
            <a:ext cx="3959225" cy="2989263"/>
          </a:xfrm>
          <a:prstGeom prst="rect">
            <a:avLst/>
          </a:prstGeom>
          <a:ln>
            <a:noFill/>
          </a:ln>
          <a:effectLst>
            <a:outerShdw blurRad="190500" algn="tl" rotWithShape="0">
              <a:srgbClr val="000000">
                <a:alpha val="70000"/>
              </a:srgbClr>
            </a:outerShdw>
          </a:effectLst>
        </p:spPr>
      </p:pic>
      <p:pic>
        <p:nvPicPr>
          <p:cNvPr id="9223" name="Picture 8" descr="F:\1-Б\1 сентября 1-Б\DSC_0024.JPG"/>
          <p:cNvPicPr>
            <a:picLocks noChangeAspect="1" noChangeArrowheads="1"/>
          </p:cNvPicPr>
          <p:nvPr/>
        </p:nvPicPr>
        <p:blipFill>
          <a:blip r:embed="rId6" cstate="print"/>
          <a:srcRect/>
          <a:stretch>
            <a:fillRect/>
          </a:stretch>
        </p:blipFill>
        <p:spPr bwMode="auto">
          <a:xfrm>
            <a:off x="323850" y="3284538"/>
            <a:ext cx="3816350" cy="2833687"/>
          </a:xfrm>
          <a:prstGeom prst="rect">
            <a:avLst/>
          </a:prstGeom>
          <a:ln>
            <a:noFill/>
          </a:ln>
          <a:effectLst>
            <a:outerShdw blurRad="190500" algn="tl" rotWithShape="0">
              <a:srgbClr val="000000">
                <a:alpha val="70000"/>
              </a:srgbClr>
            </a:outerShdw>
          </a:effectLst>
        </p:spPr>
      </p:pic>
      <p:sp>
        <p:nvSpPr>
          <p:cNvPr id="9" name="TextBox 8"/>
          <p:cNvSpPr txBox="1"/>
          <p:nvPr/>
        </p:nvSpPr>
        <p:spPr>
          <a:xfrm>
            <a:off x="1285852" y="0"/>
            <a:ext cx="644977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ТРАДИЦ</a:t>
            </a:r>
            <a:r>
              <a:rPr lang="uk-UA"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ІЇ  НАШОЇ  ГІМНАЗІЇ</a:t>
            </a:r>
            <a:endPar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xmlns="" val="559386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9222"/>
                                        </p:tgtEl>
                                        <p:attrNameLst>
                                          <p:attrName>style.visibility</p:attrName>
                                        </p:attrNameLst>
                                      </p:cBhvr>
                                      <p:to>
                                        <p:strVal val="visible"/>
                                      </p:to>
                                    </p:set>
                                    <p:anim calcmode="lin" valueType="num">
                                      <p:cBhvr>
                                        <p:cTn id="13" dur="500" fill="hold"/>
                                        <p:tgtEl>
                                          <p:spTgt spid="9222"/>
                                        </p:tgtEl>
                                        <p:attrNameLst>
                                          <p:attrName>ppt_w</p:attrName>
                                        </p:attrNameLst>
                                      </p:cBhvr>
                                      <p:tavLst>
                                        <p:tav tm="0">
                                          <p:val>
                                            <p:fltVal val="0"/>
                                          </p:val>
                                        </p:tav>
                                        <p:tav tm="100000">
                                          <p:val>
                                            <p:strVal val="#ppt_w"/>
                                          </p:val>
                                        </p:tav>
                                      </p:tavLst>
                                    </p:anim>
                                    <p:anim calcmode="lin" valueType="num">
                                      <p:cBhvr>
                                        <p:cTn id="14" dur="500" fill="hold"/>
                                        <p:tgtEl>
                                          <p:spTgt spid="9222"/>
                                        </p:tgtEl>
                                        <p:attrNameLst>
                                          <p:attrName>ppt_h</p:attrName>
                                        </p:attrNameLst>
                                      </p:cBhvr>
                                      <p:tavLst>
                                        <p:tav tm="0">
                                          <p:val>
                                            <p:fltVal val="0"/>
                                          </p:val>
                                        </p:tav>
                                        <p:tav tm="100000">
                                          <p:val>
                                            <p:strVal val="#ppt_h"/>
                                          </p:val>
                                        </p:tav>
                                      </p:tavLst>
                                    </p:anim>
                                    <p:animEffect transition="in" filter="fade">
                                      <p:cBhvr>
                                        <p:cTn id="15" dur="500"/>
                                        <p:tgtEl>
                                          <p:spTgt spid="922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9223"/>
                                        </p:tgtEl>
                                        <p:attrNameLst>
                                          <p:attrName>style.visibility</p:attrName>
                                        </p:attrNameLst>
                                      </p:cBhvr>
                                      <p:to>
                                        <p:strVal val="visible"/>
                                      </p:to>
                                    </p:set>
                                    <p:anim calcmode="lin" valueType="num">
                                      <p:cBhvr>
                                        <p:cTn id="19" dur="500" fill="hold"/>
                                        <p:tgtEl>
                                          <p:spTgt spid="9223"/>
                                        </p:tgtEl>
                                        <p:attrNameLst>
                                          <p:attrName>ppt_w</p:attrName>
                                        </p:attrNameLst>
                                      </p:cBhvr>
                                      <p:tavLst>
                                        <p:tav tm="0">
                                          <p:val>
                                            <p:fltVal val="0"/>
                                          </p:val>
                                        </p:tav>
                                        <p:tav tm="100000">
                                          <p:val>
                                            <p:strVal val="#ppt_w"/>
                                          </p:val>
                                        </p:tav>
                                      </p:tavLst>
                                    </p:anim>
                                    <p:anim calcmode="lin" valueType="num">
                                      <p:cBhvr>
                                        <p:cTn id="20" dur="500" fill="hold"/>
                                        <p:tgtEl>
                                          <p:spTgt spid="9223"/>
                                        </p:tgtEl>
                                        <p:attrNameLst>
                                          <p:attrName>ppt_h</p:attrName>
                                        </p:attrNameLst>
                                      </p:cBhvr>
                                      <p:tavLst>
                                        <p:tav tm="0">
                                          <p:val>
                                            <p:fltVal val="0"/>
                                          </p:val>
                                        </p:tav>
                                        <p:tav tm="100000">
                                          <p:val>
                                            <p:strVal val="#ppt_h"/>
                                          </p:val>
                                        </p:tav>
                                      </p:tavLst>
                                    </p:anim>
                                    <p:animEffect transition="in" filter="fade">
                                      <p:cBhvr>
                                        <p:cTn id="21" dur="500"/>
                                        <p:tgtEl>
                                          <p:spTgt spid="9223"/>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9220"/>
                                        </p:tgtEl>
                                        <p:attrNameLst>
                                          <p:attrName>style.visibility</p:attrName>
                                        </p:attrNameLst>
                                      </p:cBhvr>
                                      <p:to>
                                        <p:strVal val="visible"/>
                                      </p:to>
                                    </p:set>
                                    <p:anim calcmode="lin" valueType="num">
                                      <p:cBhvr>
                                        <p:cTn id="25" dur="500" fill="hold"/>
                                        <p:tgtEl>
                                          <p:spTgt spid="9220"/>
                                        </p:tgtEl>
                                        <p:attrNameLst>
                                          <p:attrName>ppt_w</p:attrName>
                                        </p:attrNameLst>
                                      </p:cBhvr>
                                      <p:tavLst>
                                        <p:tav tm="0">
                                          <p:val>
                                            <p:fltVal val="0"/>
                                          </p:val>
                                        </p:tav>
                                        <p:tav tm="100000">
                                          <p:val>
                                            <p:strVal val="#ppt_w"/>
                                          </p:val>
                                        </p:tav>
                                      </p:tavLst>
                                    </p:anim>
                                    <p:anim calcmode="lin" valueType="num">
                                      <p:cBhvr>
                                        <p:cTn id="26" dur="500" fill="hold"/>
                                        <p:tgtEl>
                                          <p:spTgt spid="9220"/>
                                        </p:tgtEl>
                                        <p:attrNameLst>
                                          <p:attrName>ppt_h</p:attrName>
                                        </p:attrNameLst>
                                      </p:cBhvr>
                                      <p:tavLst>
                                        <p:tav tm="0">
                                          <p:val>
                                            <p:fltVal val="0"/>
                                          </p:val>
                                        </p:tav>
                                        <p:tav tm="100000">
                                          <p:val>
                                            <p:strVal val="#ppt_h"/>
                                          </p:val>
                                        </p:tav>
                                      </p:tavLst>
                                    </p:anim>
                                    <p:animEffect transition="in" filter="fade">
                                      <p:cBhvr>
                                        <p:cTn id="27" dur="500"/>
                                        <p:tgtEl>
                                          <p:spTgt spid="9220"/>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3" name="Text Box 4"/>
          <p:cNvSpPr txBox="1">
            <a:spLocks noChangeArrowheads="1"/>
          </p:cNvSpPr>
          <p:nvPr/>
        </p:nvSpPr>
        <p:spPr bwMode="auto">
          <a:xfrm>
            <a:off x="5148263" y="2420938"/>
            <a:ext cx="3240087" cy="274637"/>
          </a:xfrm>
          <a:prstGeom prst="rect">
            <a:avLst/>
          </a:prstGeom>
          <a:noFill/>
          <a:ln w="9525">
            <a:noFill/>
            <a:miter lim="800000"/>
            <a:headEnd/>
            <a:tailEnd/>
          </a:ln>
        </p:spPr>
        <p:txBody>
          <a:bodyPr>
            <a:spAutoFit/>
          </a:bodyPr>
          <a:lstStyle/>
          <a:p>
            <a:pPr>
              <a:spcBef>
                <a:spcPct val="50000"/>
              </a:spcBef>
            </a:pPr>
            <a:endParaRPr lang="uk-UA">
              <a:latin typeface="Calibri" pitchFamily="34" charset="0"/>
            </a:endParaRPr>
          </a:p>
        </p:txBody>
      </p:sp>
      <p:sp>
        <p:nvSpPr>
          <p:cNvPr id="169989" name="Text Box 5"/>
          <p:cNvSpPr txBox="1">
            <a:spLocks noChangeArrowheads="1"/>
          </p:cNvSpPr>
          <p:nvPr/>
        </p:nvSpPr>
        <p:spPr bwMode="auto">
          <a:xfrm>
            <a:off x="4572000" y="3068638"/>
            <a:ext cx="4103688" cy="822325"/>
          </a:xfrm>
          <a:prstGeom prst="rect">
            <a:avLst/>
          </a:prstGeom>
          <a:noFill/>
          <a:ln w="9525">
            <a:noFill/>
            <a:miter lim="800000"/>
            <a:headEnd/>
            <a:tailEnd/>
          </a:ln>
        </p:spPr>
        <p:txBody>
          <a:bodyPr>
            <a:spAutoFit/>
          </a:bodyPr>
          <a:lstStyle/>
          <a:p>
            <a:pPr algn="ctr"/>
            <a:r>
              <a:rPr lang="uk-UA" sz="2400" b="1">
                <a:solidFill>
                  <a:srgbClr val="C00000"/>
                </a:solidFill>
                <a:latin typeface="Calibri" pitchFamily="34" charset="0"/>
              </a:rPr>
              <a:t>Перший раз - у перший </a:t>
            </a:r>
          </a:p>
          <a:p>
            <a:pPr algn="ctr"/>
            <a:r>
              <a:rPr lang="uk-UA" sz="2400" b="1">
                <a:solidFill>
                  <a:srgbClr val="C00000"/>
                </a:solidFill>
                <a:latin typeface="Calibri" pitchFamily="34" charset="0"/>
              </a:rPr>
              <a:t>гімназійний клас</a:t>
            </a:r>
            <a:endParaRPr lang="ru-RU" sz="2400" b="1">
              <a:solidFill>
                <a:srgbClr val="C00000"/>
              </a:solidFill>
              <a:latin typeface="Calibri" pitchFamily="34" charset="0"/>
            </a:endParaRPr>
          </a:p>
        </p:txBody>
      </p:sp>
      <p:pic>
        <p:nvPicPr>
          <p:cNvPr id="10246" name="Picture 4" descr="D:\Гымназыя   фото\Тетяні  Павл\DSC01438.JPG"/>
          <p:cNvPicPr>
            <a:picLocks noGrp="1" noChangeAspect="1" noChangeArrowheads="1"/>
          </p:cNvPicPr>
          <p:nvPr>
            <p:ph idx="1"/>
          </p:nvPr>
        </p:nvPicPr>
        <p:blipFill>
          <a:blip r:embed="rId3" cstate="print"/>
          <a:srcRect/>
          <a:stretch>
            <a:fillRect/>
          </a:stretch>
        </p:blipFill>
        <p:spPr>
          <a:xfrm>
            <a:off x="5143504" y="4063862"/>
            <a:ext cx="3714776" cy="2794138"/>
          </a:xfrm>
          <a:effectLst>
            <a:outerShdw blurRad="190500" algn="tl" rotWithShape="0">
              <a:srgbClr val="000000">
                <a:alpha val="70000"/>
              </a:srgbClr>
            </a:outerShdw>
          </a:effectLst>
        </p:spPr>
      </p:pic>
      <p:pic>
        <p:nvPicPr>
          <p:cNvPr id="11271" name="Picture 4" descr="G:\самоврядування презентацыя\перш дзвоник 2014-2015\DSC02508.JPG"/>
          <p:cNvPicPr>
            <a:picLocks noChangeAspect="1" noChangeArrowheads="1"/>
          </p:cNvPicPr>
          <p:nvPr/>
        </p:nvPicPr>
        <p:blipFill>
          <a:blip r:embed="rId4" cstate="print"/>
          <a:srcRect b="31950"/>
          <a:stretch>
            <a:fillRect/>
          </a:stretch>
        </p:blipFill>
        <p:spPr bwMode="auto">
          <a:xfrm>
            <a:off x="4625458" y="785794"/>
            <a:ext cx="4335981" cy="1925654"/>
          </a:xfrm>
          <a:prstGeom prst="rect">
            <a:avLst/>
          </a:prstGeom>
          <a:noFill/>
          <a:ln w="9525">
            <a:noFill/>
            <a:miter lim="800000"/>
            <a:headEnd/>
            <a:tailEnd/>
          </a:ln>
        </p:spPr>
      </p:pic>
      <p:sp>
        <p:nvSpPr>
          <p:cNvPr id="11272" name="TextBox 7"/>
          <p:cNvSpPr txBox="1">
            <a:spLocks noChangeArrowheads="1"/>
          </p:cNvSpPr>
          <p:nvPr/>
        </p:nvSpPr>
        <p:spPr bwMode="auto">
          <a:xfrm>
            <a:off x="3714750" y="1143000"/>
            <a:ext cx="184150" cy="369888"/>
          </a:xfrm>
          <a:prstGeom prst="rect">
            <a:avLst/>
          </a:prstGeom>
          <a:noFill/>
          <a:ln w="9525">
            <a:noFill/>
            <a:miter lim="800000"/>
            <a:headEnd/>
            <a:tailEnd/>
          </a:ln>
        </p:spPr>
        <p:txBody>
          <a:bodyPr wrap="none">
            <a:spAutoFit/>
          </a:bodyPr>
          <a:lstStyle/>
          <a:p>
            <a:endParaRPr lang="ru-RU"/>
          </a:p>
        </p:txBody>
      </p:sp>
      <p:sp>
        <p:nvSpPr>
          <p:cNvPr id="9" name="Прямоугольник 8"/>
          <p:cNvSpPr/>
          <p:nvPr/>
        </p:nvSpPr>
        <p:spPr>
          <a:xfrm rot="20741362">
            <a:off x="-18743" y="457533"/>
            <a:ext cx="5866121" cy="584775"/>
          </a:xfrm>
          <a:prstGeom prst="rect">
            <a:avLst/>
          </a:prstGeom>
          <a:noFill/>
        </p:spPr>
        <p:txBody>
          <a:bodyPr wrap="square">
            <a:spAutoFit/>
          </a:bodyPr>
          <a:lstStyle/>
          <a:p>
            <a:pPr algn="ctr">
              <a:defRPr/>
            </a:pPr>
            <a:r>
              <a:rPr lang="uk-UA"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СВЯТО ПЕРШОГО ДЗВОНИКА</a:t>
            </a:r>
            <a:endParaRPr lang="ru-RU"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0" name="Picture 3" descr="G:\фото\посл звонок\ост дзвоник1.jpg"/>
          <p:cNvPicPr>
            <a:picLocks noChangeAspect="1" noChangeArrowheads="1"/>
          </p:cNvPicPr>
          <p:nvPr/>
        </p:nvPicPr>
        <p:blipFill>
          <a:blip r:embed="rId5" cstate="print">
            <a:extLst/>
          </a:blip>
          <a:srcRect/>
          <a:stretch>
            <a:fillRect/>
          </a:stretch>
        </p:blipFill>
        <p:spPr bwMode="auto">
          <a:xfrm rot="21399789">
            <a:off x="760207" y="1546677"/>
            <a:ext cx="3518113" cy="47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631425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nodePh="1">
                                  <p:stCondLst>
                                    <p:cond delay="0"/>
                                  </p:stCondLst>
                                  <p:endCondLst>
                                    <p:cond evt="begin" delay="0">
                                      <p:tn val="5"/>
                                    </p:cond>
                                  </p:end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ppt_w</p:attrName>
                                        </p:attrNameLst>
                                      </p:cBhvr>
                                      <p:tavLst>
                                        <p:tav tm="0">
                                          <p:val>
                                            <p:fltVal val="0"/>
                                          </p:val>
                                        </p:tav>
                                        <p:tav tm="100000">
                                          <p:val>
                                            <p:strVal val="#ppt_w"/>
                                          </p:val>
                                        </p:tav>
                                      </p:tavLst>
                                    </p:anim>
                                    <p:anim calcmode="lin" valueType="num">
                                      <p:cBhvr>
                                        <p:cTn id="8" dur="500" fill="hold"/>
                                        <p:tgtEl>
                                          <p:spTgt spid="10243"/>
                                        </p:tgtEl>
                                        <p:attrNameLst>
                                          <p:attrName>ppt_h</p:attrName>
                                        </p:attrNameLst>
                                      </p:cBhvr>
                                      <p:tavLst>
                                        <p:tav tm="0">
                                          <p:val>
                                            <p:fltVal val="0"/>
                                          </p:val>
                                        </p:tav>
                                        <p:tav tm="100000">
                                          <p:val>
                                            <p:strVal val="#ppt_h"/>
                                          </p:val>
                                        </p:tav>
                                      </p:tavLst>
                                    </p:anim>
                                    <p:animEffect transition="in" filter="fade">
                                      <p:cBhvr>
                                        <p:cTn id="9" dur="500"/>
                                        <p:tgtEl>
                                          <p:spTgt spid="10243"/>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9989"/>
                                        </p:tgtEl>
                                        <p:attrNameLst>
                                          <p:attrName>style.visibility</p:attrName>
                                        </p:attrNameLst>
                                      </p:cBhvr>
                                      <p:to>
                                        <p:strVal val="visible"/>
                                      </p:to>
                                    </p:set>
                                    <p:anim calcmode="lin" valueType="num">
                                      <p:cBhvr>
                                        <p:cTn id="13" dur="500" fill="hold"/>
                                        <p:tgtEl>
                                          <p:spTgt spid="169989"/>
                                        </p:tgtEl>
                                        <p:attrNameLst>
                                          <p:attrName>ppt_w</p:attrName>
                                        </p:attrNameLst>
                                      </p:cBhvr>
                                      <p:tavLst>
                                        <p:tav tm="0">
                                          <p:val>
                                            <p:fltVal val="0"/>
                                          </p:val>
                                        </p:tav>
                                        <p:tav tm="100000">
                                          <p:val>
                                            <p:strVal val="#ppt_w"/>
                                          </p:val>
                                        </p:tav>
                                      </p:tavLst>
                                    </p:anim>
                                    <p:anim calcmode="lin" valueType="num">
                                      <p:cBhvr>
                                        <p:cTn id="14" dur="500" fill="hold"/>
                                        <p:tgtEl>
                                          <p:spTgt spid="169989"/>
                                        </p:tgtEl>
                                        <p:attrNameLst>
                                          <p:attrName>ppt_h</p:attrName>
                                        </p:attrNameLst>
                                      </p:cBhvr>
                                      <p:tavLst>
                                        <p:tav tm="0">
                                          <p:val>
                                            <p:fltVal val="0"/>
                                          </p:val>
                                        </p:tav>
                                        <p:tav tm="100000">
                                          <p:val>
                                            <p:strVal val="#ppt_h"/>
                                          </p:val>
                                        </p:tav>
                                      </p:tavLst>
                                    </p:anim>
                                    <p:animEffect transition="in" filter="fade">
                                      <p:cBhvr>
                                        <p:cTn id="15" dur="500"/>
                                        <p:tgtEl>
                                          <p:spTgt spid="169989"/>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0246"/>
                                        </p:tgtEl>
                                        <p:attrNameLst>
                                          <p:attrName>style.visibility</p:attrName>
                                        </p:attrNameLst>
                                      </p:cBhvr>
                                      <p:to>
                                        <p:strVal val="visible"/>
                                      </p:to>
                                    </p:set>
                                    <p:anim calcmode="lin" valueType="num">
                                      <p:cBhvr>
                                        <p:cTn id="19" dur="500" fill="hold"/>
                                        <p:tgtEl>
                                          <p:spTgt spid="10246"/>
                                        </p:tgtEl>
                                        <p:attrNameLst>
                                          <p:attrName>ppt_w</p:attrName>
                                        </p:attrNameLst>
                                      </p:cBhvr>
                                      <p:tavLst>
                                        <p:tav tm="0">
                                          <p:val>
                                            <p:fltVal val="0"/>
                                          </p:val>
                                        </p:tav>
                                        <p:tav tm="100000">
                                          <p:val>
                                            <p:strVal val="#ppt_w"/>
                                          </p:val>
                                        </p:tav>
                                      </p:tavLst>
                                    </p:anim>
                                    <p:anim calcmode="lin" valueType="num">
                                      <p:cBhvr>
                                        <p:cTn id="20" dur="500" fill="hold"/>
                                        <p:tgtEl>
                                          <p:spTgt spid="10246"/>
                                        </p:tgtEl>
                                        <p:attrNameLst>
                                          <p:attrName>ppt_h</p:attrName>
                                        </p:attrNameLst>
                                      </p:cBhvr>
                                      <p:tavLst>
                                        <p:tav tm="0">
                                          <p:val>
                                            <p:fltVal val="0"/>
                                          </p:val>
                                        </p:tav>
                                        <p:tav tm="100000">
                                          <p:val>
                                            <p:strVal val="#ppt_h"/>
                                          </p:val>
                                        </p:tav>
                                      </p:tavLst>
                                    </p:anim>
                                    <p:animEffect transition="in" filter="fade">
                                      <p:cBhvr>
                                        <p:cTn id="21"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6998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0010"/>
          <p:cNvPicPr>
            <a:picLocks noChangeAspect="1" noChangeArrowheads="1"/>
          </p:cNvPicPr>
          <p:nvPr/>
        </p:nvPicPr>
        <p:blipFill>
          <a:blip r:embed="rId3" cstate="print"/>
          <a:srcRect l="39226" r="18832" b="14635"/>
          <a:stretch>
            <a:fillRect/>
          </a:stretch>
        </p:blipFill>
        <p:spPr bwMode="auto">
          <a:xfrm>
            <a:off x="8143836" y="0"/>
            <a:ext cx="1000164" cy="2500306"/>
          </a:xfrm>
          <a:prstGeom prst="rect">
            <a:avLst/>
          </a:prstGeom>
          <a:noFill/>
          <a:scene3d>
            <a:camera prst="orthographicFront"/>
            <a:lightRig rig="threePt" dir="t"/>
          </a:scene3d>
          <a:sp3d contourW="31750">
            <a:contourClr>
              <a:srgbClr val="990033"/>
            </a:contourClr>
          </a:sp3d>
        </p:spPr>
      </p:pic>
      <p:pic>
        <p:nvPicPr>
          <p:cNvPr id="12295" name="Picture 4" descr="C:\Documents and Settings\Кабинет 213\Рабочий стол\ФОТО КЛАССОВ\Изображение 004.jpg"/>
          <p:cNvPicPr>
            <a:picLocks noChangeAspect="1" noChangeArrowheads="1"/>
          </p:cNvPicPr>
          <p:nvPr/>
        </p:nvPicPr>
        <p:blipFill>
          <a:blip r:embed="rId4" cstate="print"/>
          <a:srcRect l="10478" r="8640" b="58022"/>
          <a:stretch>
            <a:fillRect/>
          </a:stretch>
        </p:blipFill>
        <p:spPr bwMode="auto">
          <a:xfrm rot="21272239">
            <a:off x="4595266" y="708697"/>
            <a:ext cx="2984500" cy="2132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7" name="Picture 5" descr="C:\Documents and Settings\Кабинет 213\Рабочий стол\ФОТО КЛАССОВ\Изображение 005.jpg"/>
          <p:cNvPicPr>
            <a:picLocks noChangeAspect="1" noChangeArrowheads="1"/>
          </p:cNvPicPr>
          <p:nvPr/>
        </p:nvPicPr>
        <p:blipFill>
          <a:blip r:embed="rId5" cstate="print"/>
          <a:srcRect l="10478" t="1247" r="8640" b="57353"/>
          <a:stretch>
            <a:fillRect/>
          </a:stretch>
        </p:blipFill>
        <p:spPr bwMode="auto">
          <a:xfrm rot="-589181">
            <a:off x="482600" y="1436688"/>
            <a:ext cx="3000375" cy="2114550"/>
          </a:xfrm>
          <a:prstGeom prst="rect">
            <a:avLst/>
          </a:prstGeom>
          <a:noFill/>
          <a:ln w="9525">
            <a:noFill/>
            <a:miter lim="800000"/>
            <a:headEnd/>
            <a:tailEnd/>
          </a:ln>
        </p:spPr>
      </p:pic>
      <p:pic>
        <p:nvPicPr>
          <p:cNvPr id="5122" name="Picture 2" descr="G:\фото\посл звонок\P1080349.JPG"/>
          <p:cNvPicPr>
            <a:picLocks noChangeAspect="1" noChangeArrowheads="1"/>
          </p:cNvPicPr>
          <p:nvPr/>
        </p:nvPicPr>
        <p:blipFill rotWithShape="1">
          <a:blip r:embed="rId6" cstate="print">
            <a:extLst/>
          </a:blip>
          <a:srcRect t="20162" b="15878"/>
          <a:stretch/>
        </p:blipFill>
        <p:spPr bwMode="auto">
          <a:xfrm rot="21013526">
            <a:off x="381736" y="1222852"/>
            <a:ext cx="3661072" cy="2285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5" name="Picture 5" descr="G:\фото\посл звонок\VVIw22Vv-pA.jpg"/>
          <p:cNvPicPr>
            <a:picLocks noChangeAspect="1" noChangeArrowheads="1"/>
          </p:cNvPicPr>
          <p:nvPr/>
        </p:nvPicPr>
        <p:blipFill rotWithShape="1">
          <a:blip r:embed="rId7" cstate="print">
            <a:extLst/>
          </a:blip>
          <a:srcRect t="15134" b="13318"/>
          <a:stretch/>
        </p:blipFill>
        <p:spPr bwMode="auto">
          <a:xfrm>
            <a:off x="4857752" y="3714752"/>
            <a:ext cx="4014346" cy="2373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G:\фото\посл звонок\P1080352.JPG"/>
          <p:cNvPicPr>
            <a:picLocks noChangeAspect="1" noChangeArrowheads="1"/>
          </p:cNvPicPr>
          <p:nvPr/>
        </p:nvPicPr>
        <p:blipFill>
          <a:blip r:embed="rId8" cstate="print">
            <a:extLst/>
          </a:blip>
          <a:srcRect/>
          <a:stretch>
            <a:fillRect/>
          </a:stretch>
        </p:blipFill>
        <p:spPr bwMode="auto">
          <a:xfrm rot="21136093">
            <a:off x="1171626" y="3777673"/>
            <a:ext cx="3246482" cy="276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Прямоугольник 12"/>
          <p:cNvSpPr/>
          <p:nvPr/>
        </p:nvSpPr>
        <p:spPr>
          <a:xfrm rot="21343185">
            <a:off x="15343" y="152421"/>
            <a:ext cx="7940186" cy="707886"/>
          </a:xfrm>
          <a:prstGeom prst="rect">
            <a:avLst/>
          </a:prstGeom>
          <a:noFill/>
        </p:spPr>
        <p:txBody>
          <a:bodyPr wrap="none">
            <a:spAutoFit/>
          </a:bodyPr>
          <a:lstStyle/>
          <a:p>
            <a:pPr algn="ctr">
              <a:defRPr/>
            </a:pPr>
            <a:r>
              <a:rPr lang="uk-UA"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Свято «Останнього дзвоника»</a:t>
            </a:r>
            <a:endParaRPr lang="ru-RU"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xmlns="" val="3074511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fill="hold"/>
                                        <p:tgtEl>
                                          <p:spTgt spid="12297"/>
                                        </p:tgtEl>
                                        <p:attrNameLst>
                                          <p:attrName>ppt_w</p:attrName>
                                        </p:attrNameLst>
                                      </p:cBhvr>
                                      <p:tavLst>
                                        <p:tav tm="0">
                                          <p:val>
                                            <p:fltVal val="0"/>
                                          </p:val>
                                        </p:tav>
                                        <p:tav tm="100000">
                                          <p:val>
                                            <p:strVal val="#ppt_w"/>
                                          </p:val>
                                        </p:tav>
                                      </p:tavLst>
                                    </p:anim>
                                    <p:anim calcmode="lin" valueType="num">
                                      <p:cBhvr>
                                        <p:cTn id="8" dur="500" fill="hold"/>
                                        <p:tgtEl>
                                          <p:spTgt spid="12297"/>
                                        </p:tgtEl>
                                        <p:attrNameLst>
                                          <p:attrName>ppt_h</p:attrName>
                                        </p:attrNameLst>
                                      </p:cBhvr>
                                      <p:tavLst>
                                        <p:tav tm="0">
                                          <p:val>
                                            <p:fltVal val="0"/>
                                          </p:val>
                                        </p:tav>
                                        <p:tav tm="100000">
                                          <p:val>
                                            <p:strVal val="#ppt_h"/>
                                          </p:val>
                                        </p:tav>
                                      </p:tavLst>
                                    </p:anim>
                                    <p:animEffect transition="in" filter="fade">
                                      <p:cBhvr>
                                        <p:cTn id="9" dur="500"/>
                                        <p:tgtEl>
                                          <p:spTgt spid="12297"/>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p:cTn id="13" dur="500" fill="hold"/>
                                        <p:tgtEl>
                                          <p:spTgt spid="12295"/>
                                        </p:tgtEl>
                                        <p:attrNameLst>
                                          <p:attrName>ppt_w</p:attrName>
                                        </p:attrNameLst>
                                      </p:cBhvr>
                                      <p:tavLst>
                                        <p:tav tm="0">
                                          <p:val>
                                            <p:fltVal val="0"/>
                                          </p:val>
                                        </p:tav>
                                        <p:tav tm="100000">
                                          <p:val>
                                            <p:strVal val="#ppt_w"/>
                                          </p:val>
                                        </p:tav>
                                      </p:tavLst>
                                    </p:anim>
                                    <p:anim calcmode="lin" valueType="num">
                                      <p:cBhvr>
                                        <p:cTn id="14" dur="500" fill="hold"/>
                                        <p:tgtEl>
                                          <p:spTgt spid="12295"/>
                                        </p:tgtEl>
                                        <p:attrNameLst>
                                          <p:attrName>ppt_h</p:attrName>
                                        </p:attrNameLst>
                                      </p:cBhvr>
                                      <p:tavLst>
                                        <p:tav tm="0">
                                          <p:val>
                                            <p:fltVal val="0"/>
                                          </p:val>
                                        </p:tav>
                                        <p:tav tm="100000">
                                          <p:val>
                                            <p:strVal val="#ppt_h"/>
                                          </p:val>
                                        </p:tav>
                                      </p:tavLst>
                                    </p:anim>
                                    <p:animEffect transition="in" filter="fade">
                                      <p:cBhvr>
                                        <p:cTn id="15" dur="500"/>
                                        <p:tgtEl>
                                          <p:spTgt spid="1229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фон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6386" name="Picture 2" descr="D:\организаторство\фото\День учителя 2014\D0-U-fElgsQ.jpg"/>
          <p:cNvPicPr>
            <a:picLocks noChangeAspect="1" noChangeArrowheads="1"/>
          </p:cNvPicPr>
          <p:nvPr/>
        </p:nvPicPr>
        <p:blipFill>
          <a:blip r:embed="rId3" cstate="print"/>
          <a:srcRect/>
          <a:stretch>
            <a:fillRect/>
          </a:stretch>
        </p:blipFill>
        <p:spPr bwMode="auto">
          <a:xfrm>
            <a:off x="766839" y="1638018"/>
            <a:ext cx="3726127" cy="5210700"/>
          </a:xfrm>
          <a:prstGeom prst="rect">
            <a:avLst/>
          </a:prstGeom>
          <a:ln>
            <a:noFill/>
          </a:ln>
          <a:effectLst>
            <a:softEdge rad="112500"/>
          </a:effectLst>
        </p:spPr>
      </p:pic>
      <p:pic>
        <p:nvPicPr>
          <p:cNvPr id="16387" name="Picture 3" descr="D:\организаторство\фото\День учителя 2014\scNld27JjAM.jpg"/>
          <p:cNvPicPr>
            <a:picLocks noChangeAspect="1" noChangeArrowheads="1"/>
          </p:cNvPicPr>
          <p:nvPr/>
        </p:nvPicPr>
        <p:blipFill>
          <a:blip r:embed="rId4" cstate="print"/>
          <a:srcRect t="4839" r="10869" b="11290"/>
          <a:stretch>
            <a:fillRect/>
          </a:stretch>
        </p:blipFill>
        <p:spPr bwMode="auto">
          <a:xfrm>
            <a:off x="4798005" y="1706802"/>
            <a:ext cx="3724750" cy="5144632"/>
          </a:xfrm>
          <a:prstGeom prst="rect">
            <a:avLst/>
          </a:prstGeom>
          <a:ln>
            <a:noFill/>
          </a:ln>
          <a:effectLst>
            <a:softEdge rad="112500"/>
          </a:effectLst>
        </p:spPr>
      </p:pic>
      <p:sp>
        <p:nvSpPr>
          <p:cNvPr id="6" name="Прямоугольник 5"/>
          <p:cNvSpPr/>
          <p:nvPr/>
        </p:nvSpPr>
        <p:spPr>
          <a:xfrm>
            <a:off x="642910" y="357166"/>
            <a:ext cx="8089587" cy="923330"/>
          </a:xfrm>
          <a:prstGeom prst="rect">
            <a:avLst/>
          </a:prstGeom>
          <a:noFill/>
        </p:spPr>
        <p:txBody>
          <a:bodyPr wrap="none" lIns="91440" tIns="45720" rIns="91440" bIns="45720">
            <a:spAutoFit/>
          </a:bodyPr>
          <a:lstStyle/>
          <a:p>
            <a:pPr algn="ctr"/>
            <a:r>
              <a:rPr lang="uk-UA" sz="54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День  самоврядування</a:t>
            </a:r>
            <a:endParaRPr lang="ru-RU"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xmlns="" val="331027489"/>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143250" y="142875"/>
            <a:ext cx="5605463" cy="1071563"/>
          </a:xfrm>
          <a:solidFill>
            <a:srgbClr val="FFFF00"/>
          </a:solidFill>
          <a:ln w="76200" cmpd="tri">
            <a:solidFill>
              <a:srgbClr val="0000FF"/>
            </a:solidFill>
          </a:ln>
        </p:spPr>
        <p:txBody>
          <a:bodyPr rtlCol="0">
            <a:normAutofit fontScale="90000"/>
          </a:bodyPr>
          <a:lstStyle/>
          <a:p>
            <a:pPr eaLnBrk="1" fontAlgn="auto" hangingPunct="1">
              <a:spcAft>
                <a:spcPts val="0"/>
              </a:spcAft>
              <a:defRPr/>
            </a:pPr>
            <a:r>
              <a:rPr lang="uk-UA" b="1" i="1" dirty="0">
                <a:solidFill>
                  <a:srgbClr val="FF0000"/>
                </a:solidFill>
              </a:rPr>
              <a:t>День Святого </a:t>
            </a:r>
            <a:r>
              <a:rPr lang="uk-UA" b="1" i="1" dirty="0" smtClean="0">
                <a:solidFill>
                  <a:srgbClr val="FF0000"/>
                </a:solidFill>
              </a:rPr>
              <a:t>Миколая</a:t>
            </a:r>
            <a:br>
              <a:rPr lang="uk-UA" b="1" i="1" dirty="0" smtClean="0">
                <a:solidFill>
                  <a:srgbClr val="FF0000"/>
                </a:solidFill>
              </a:rPr>
            </a:br>
            <a:r>
              <a:rPr lang="uk-UA" b="1" i="1" dirty="0" smtClean="0">
                <a:solidFill>
                  <a:srgbClr val="FF0000"/>
                </a:solidFill>
              </a:rPr>
              <a:t>Новий Рік</a:t>
            </a:r>
            <a:endParaRPr lang="ru-RU" b="1" i="1" dirty="0">
              <a:solidFill>
                <a:srgbClr val="FF0000"/>
              </a:solidFill>
            </a:endParaRPr>
          </a:p>
        </p:txBody>
      </p:sp>
      <p:pic>
        <p:nvPicPr>
          <p:cNvPr id="22531" name="Picture 4" descr="DSC00663"/>
          <p:cNvPicPr>
            <a:picLocks noChangeAspect="1" noChangeArrowheads="1"/>
          </p:cNvPicPr>
          <p:nvPr/>
        </p:nvPicPr>
        <p:blipFill>
          <a:blip r:embed="rId2" cstate="print"/>
          <a:srcRect l="12819" r="28206" b="19325"/>
          <a:stretch>
            <a:fillRect/>
          </a:stretch>
        </p:blipFill>
        <p:spPr bwMode="auto">
          <a:xfrm>
            <a:off x="0" y="0"/>
            <a:ext cx="1643063" cy="1357313"/>
          </a:xfrm>
          <a:prstGeom prst="rect">
            <a:avLst/>
          </a:prstGeom>
          <a:noFill/>
          <a:ln w="9525">
            <a:noFill/>
            <a:miter lim="800000"/>
            <a:headEnd/>
            <a:tailEnd/>
          </a:ln>
        </p:spPr>
      </p:pic>
      <p:pic>
        <p:nvPicPr>
          <p:cNvPr id="22532" name="Picture 2" descr="https://pp.vk.me/c622916/v622916125/eb75/wrQyjGLnoGQ.jpg"/>
          <p:cNvPicPr>
            <a:picLocks noChangeAspect="1" noChangeArrowheads="1"/>
          </p:cNvPicPr>
          <p:nvPr/>
        </p:nvPicPr>
        <p:blipFill>
          <a:blip r:embed="rId3" cstate="print"/>
          <a:srcRect/>
          <a:stretch>
            <a:fillRect/>
          </a:stretch>
        </p:blipFill>
        <p:spPr bwMode="auto">
          <a:xfrm>
            <a:off x="3563938" y="4005263"/>
            <a:ext cx="1943100" cy="2665412"/>
          </a:xfrm>
          <a:prstGeom prst="rect">
            <a:avLst/>
          </a:prstGeom>
          <a:noFill/>
          <a:ln w="9525">
            <a:noFill/>
            <a:miter lim="800000"/>
            <a:headEnd/>
            <a:tailEnd/>
          </a:ln>
        </p:spPr>
      </p:pic>
      <p:pic>
        <p:nvPicPr>
          <p:cNvPr id="22533" name="Picture 2" descr="C:\Users\125-2\Desktop\Фото\wL6g1vDmMuo.jpg"/>
          <p:cNvPicPr>
            <a:picLocks noChangeAspect="1" noChangeArrowheads="1"/>
          </p:cNvPicPr>
          <p:nvPr/>
        </p:nvPicPr>
        <p:blipFill>
          <a:blip r:embed="rId4" cstate="print"/>
          <a:srcRect/>
          <a:stretch>
            <a:fillRect/>
          </a:stretch>
        </p:blipFill>
        <p:spPr bwMode="auto">
          <a:xfrm>
            <a:off x="214282" y="4357694"/>
            <a:ext cx="3168650" cy="2274881"/>
          </a:xfrm>
          <a:prstGeom prst="rect">
            <a:avLst/>
          </a:prstGeom>
          <a:noFill/>
          <a:ln w="9525">
            <a:noFill/>
            <a:miter lim="800000"/>
            <a:headEnd/>
            <a:tailEnd/>
          </a:ln>
        </p:spPr>
      </p:pic>
      <p:pic>
        <p:nvPicPr>
          <p:cNvPr id="22534" name="Picture 3" descr="C:\Users\125-2\Desktop\Фото\uXZzkp1JZ4I.jpg"/>
          <p:cNvPicPr>
            <a:picLocks noChangeAspect="1" noChangeArrowheads="1"/>
          </p:cNvPicPr>
          <p:nvPr/>
        </p:nvPicPr>
        <p:blipFill>
          <a:blip r:embed="rId5" cstate="print"/>
          <a:srcRect l="13953" t="22951" r="4651"/>
          <a:stretch>
            <a:fillRect/>
          </a:stretch>
        </p:blipFill>
        <p:spPr bwMode="auto">
          <a:xfrm>
            <a:off x="6000760" y="4500570"/>
            <a:ext cx="2872722" cy="2204362"/>
          </a:xfrm>
          <a:prstGeom prst="rect">
            <a:avLst/>
          </a:prstGeom>
          <a:noFill/>
          <a:ln w="9525">
            <a:noFill/>
            <a:miter lim="800000"/>
            <a:headEnd/>
            <a:tailEnd/>
          </a:ln>
        </p:spPr>
      </p:pic>
      <p:sp>
        <p:nvSpPr>
          <p:cNvPr id="22535" name="Rectangle 3"/>
          <p:cNvSpPr>
            <a:spLocks noChangeArrowheads="1"/>
          </p:cNvSpPr>
          <p:nvPr/>
        </p:nvSpPr>
        <p:spPr bwMode="auto">
          <a:xfrm>
            <a:off x="142875" y="1428750"/>
            <a:ext cx="8858250" cy="2678113"/>
          </a:xfrm>
          <a:prstGeom prst="rect">
            <a:avLst/>
          </a:prstGeom>
          <a:solidFill>
            <a:srgbClr val="FFFF00"/>
          </a:solidFill>
          <a:ln w="76200" cmpd="tri">
            <a:solidFill>
              <a:srgbClr val="0000FF"/>
            </a:solidFill>
            <a:miter lim="800000"/>
            <a:headEnd/>
            <a:tailEnd/>
          </a:ln>
        </p:spPr>
        <p:txBody>
          <a:bodyPr anchor="ctr">
            <a:spAutoFit/>
          </a:bodyPr>
          <a:lstStyle/>
          <a:p>
            <a:pPr algn="ctr"/>
            <a:r>
              <a:rPr lang="ru-RU" b="1" i="1">
                <a:latin typeface="Calibri" pitchFamily="34" charset="0"/>
              </a:rPr>
              <a:t> </a:t>
            </a:r>
            <a:r>
              <a:rPr lang="uk-UA" sz="2800" b="1" i="1">
                <a:latin typeface="Calibri" pitchFamily="34" charset="0"/>
              </a:rPr>
              <a:t>Найжаданіше свято усіх дітей України - день Святого Миколая. У цей день учнівське самоврядування готує театралізоване дійство з врученням солодощів від Святого Миколая.</a:t>
            </a:r>
          </a:p>
          <a:p>
            <a:pPr algn="ctr"/>
            <a:r>
              <a:rPr lang="uk-UA" sz="2800" b="1" i="1">
                <a:latin typeface="Calibri" pitchFamily="34" charset="0"/>
              </a:rPr>
              <a:t>У такі дні віриш, що дитинство – це найдивовижніша казка.</a:t>
            </a:r>
            <a:r>
              <a:rPr lang="uk-UA" sz="2800">
                <a:latin typeface="Calibri" pitchFamily="34" charset="0"/>
              </a:rPr>
              <a:t> </a:t>
            </a:r>
          </a:p>
        </p:txBody>
      </p:sp>
    </p:spTree>
    <p:extLst>
      <p:ext uri="{BB962C8B-B14F-4D97-AF65-F5344CB8AC3E}">
        <p14:creationId xmlns:p14="http://schemas.microsoft.com/office/powerpoint/2010/main" xmlns="" val="1275639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TotalTime>
  <Words>6919</Words>
  <Application>Microsoft Office PowerPoint</Application>
  <PresentationFormat>Экран (4:3)</PresentationFormat>
  <Paragraphs>1136</Paragraphs>
  <Slides>157</Slides>
  <Notes>4</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157</vt:i4>
      </vt:variant>
    </vt:vector>
  </HeadingPairs>
  <TitlesOfParts>
    <vt:vector size="160" baseType="lpstr">
      <vt:lpstr>Тема Office</vt:lpstr>
      <vt:lpstr>Лист Microsoft Office Excel 97-2003</vt:lpstr>
      <vt:lpstr>Документ</vt:lpstr>
      <vt:lpstr>Слайд 1</vt:lpstr>
      <vt:lpstr>Звіт про роботу керівника Южноукраїнської гімназії №1 за 2014-2015 н.р. </vt:lpstr>
      <vt:lpstr>Слайд 3</vt:lpstr>
      <vt:lpstr>Слайд 4</vt:lpstr>
      <vt:lpstr>Слайд 5</vt:lpstr>
      <vt:lpstr> Виконання ст. 10 Конституції України, мовного законодавства </vt:lpstr>
      <vt:lpstr>Слайд 7</vt:lpstr>
      <vt:lpstr>Забезпечення закладу штатами. Заміщення вакансій</vt:lpstr>
      <vt:lpstr>Слайд 9</vt:lpstr>
      <vt:lpstr>Слайд 10</vt:lpstr>
      <vt:lpstr>Кількісний склад працівників</vt:lpstr>
      <vt:lpstr>Рух кадрів</vt:lpstr>
      <vt:lpstr>Слайд 13</vt:lpstr>
      <vt:lpstr>Слайд 14</vt:lpstr>
      <vt:lpstr> Підвищення рівня організації навчально-виховного процесу  </vt:lpstr>
      <vt:lpstr>Слайд 16</vt:lpstr>
      <vt:lpstr>Слайд 17</vt:lpstr>
      <vt:lpstr>Слайд 18</vt:lpstr>
      <vt:lpstr>Слайд 19</vt:lpstr>
      <vt:lpstr>Слайд 20</vt:lpstr>
      <vt:lpstr>Слайд 21</vt:lpstr>
      <vt:lpstr>Слайд 22</vt:lpstr>
      <vt:lpstr>Слайд 23</vt:lpstr>
      <vt:lpstr> Методична робота   з педагогічним  колективом  підпорядкована  - реалізації Державного стандарту повної загальної середньої освіти у 1(5),2(6) кл.  -впровадженню профільного навчання у старшій школі  -організації роботи з обдарованими та здібними дітьми  - розвитку творчого педагогічного та методичного потенціалу вчителя</vt:lpstr>
      <vt:lpstr>                Завершено діагностичний          етап плану реалізації  науково – методичної проблеми Южноукраїнської гімназії №1  на 2014 – 2019 роки </vt:lpstr>
      <vt:lpstr>Слайд 26</vt:lpstr>
      <vt:lpstr>Експериментальна робота</vt:lpstr>
      <vt:lpstr>Міські семінари</vt:lpstr>
      <vt:lpstr>Міжрайонний семінар</vt:lpstr>
      <vt:lpstr>Слайд 30</vt:lpstr>
      <vt:lpstr>Апробація навчальної літератури</vt:lpstr>
      <vt:lpstr>Моніторингові дослідження якості підручників для 1 (5) – х класів</vt:lpstr>
      <vt:lpstr>Робота  вчителів гімназії в обласних методичних структурах</vt:lpstr>
      <vt:lpstr>Державна атестація закладу</vt:lpstr>
      <vt:lpstr>Атестація 2015</vt:lpstr>
      <vt:lpstr>          Забезпечення підвищення  кваліфікації педагогічних працівників</vt:lpstr>
      <vt:lpstr>Керівництво методичними підструктурами</vt:lpstr>
      <vt:lpstr>Слайд 38</vt:lpstr>
      <vt:lpstr>Слайд 39</vt:lpstr>
      <vt:lpstr>Слайд 40</vt:lpstr>
      <vt:lpstr>Слайд 41</vt:lpstr>
      <vt:lpstr>Слайд 42</vt:lpstr>
      <vt:lpstr>Слайд 43</vt:lpstr>
      <vt:lpstr>Слайд 44</vt:lpstr>
      <vt:lpstr>Творча група з проблеми моніторингу навчальних досягнень учнів (керівник Петренко О.П.)  відслідковувала різні сторони  навчального процесу ( рівень навчальних досягнень у профільних класах з профільних предметів, в класних колективах, на паралелях, участь в олімпіадах, результати адаптації, стан пропусків учнями занять).</vt:lpstr>
      <vt:lpstr>Слайд 46</vt:lpstr>
      <vt:lpstr>Організація госпрозрахункової діяльності</vt:lpstr>
      <vt:lpstr>Слайд 48</vt:lpstr>
      <vt:lpstr>Керівництво педрадою</vt:lpstr>
      <vt:lpstr>Слайд 50</vt:lpstr>
      <vt:lpstr>Слайд 51</vt:lpstr>
      <vt:lpstr>Слайд 52</vt:lpstr>
      <vt:lpstr>Слайд 53</vt:lpstr>
      <vt:lpstr>Слайд 54</vt:lpstr>
      <vt:lpstr>Сайт гімназії  http://gymnasium1.klasna.com</vt:lpstr>
      <vt:lpstr>  http://edumeter.com.ua</vt:lpstr>
      <vt:lpstr>         День відкритих дверей</vt:lpstr>
      <vt:lpstr>Слайд 58</vt:lpstr>
      <vt:lpstr> Організація  прийому учнів до закладу  на конкурсній основі Відповідно до Статуту Южноукраїнської гімназії №1,  Положення про конкурсний прийом дітей,  за результатами конкурсного прийому   у 2014 -2014 навчальному році до закладу  зараховано   20 учнів до 1-А класу, 19 учнів до 1-Б класу, по одному учневі до  2-В, 3-А, 3-Б, 4-А, 6-А, 6-В, 7-А, 7-Б, 7-В класу </vt:lpstr>
      <vt:lpstr>            Окремим напрямком психолого – педагогічної діяльності в закладі є організація та проведення адаптації учнів 1(5)-х класів, за результатами якої проведено психолого – педагогічний консиліум, класні батьківські збори у 1-х класах із залученням адміністрації та психологів.        Матеріали психолого – педагогічного семінару  документально оформлені як в електронному ( розміщено на сайті гімназії ), так і в друкованому виді            ( окремий інформаційно – методичний збірник), містять узагальнення роботи закладу щодо адаптації 1(5) – х класів, систему роботи адміністрації, соціально – психологічної служби, медичного кабінету, класних керівників та учителів – предметників (психологічні спостереження,  дослідження, накази, довідки,  результати моніторингових досліджень, що використовуються в практичній роботі з учнями 1(5) –х класів усіма учасниками навчально-виховного процесу). </vt:lpstr>
      <vt:lpstr>Слайд 61</vt:lpstr>
      <vt:lpstr>                                         Робота  з обдарованими(83 учня)                   Наукове товариство «Творчий учень»: - Олімпіади - Науково – практична конференція - Гурткова робота - Предметні тижні - Індивідуальна робота - Осередок очно - дистанційної школи - Народний вокальний колектив «Адажио» - Регіональні, обласні, міжнародні проекти - Творчі конкурси  - Фестивалі - Змагання - Дискусійний клуб старшокласників - МАН </vt:lpstr>
      <vt:lpstr>ІІ науково – практична  конференція «Сучасна молодь: пошук, творчість, креативність»</vt:lpstr>
      <vt:lpstr>Слайд 64</vt:lpstr>
      <vt:lpstr>   Участь у Всеукраїнських предметних конкурсах:  Всього 402 учні, що складає 116% від загальної кількості гімназистів  </vt:lpstr>
      <vt:lpstr>Участь у МАН</vt:lpstr>
      <vt:lpstr>                      Осередок обласної очно-дистанційної школи            «Інтелектуальний резерв Миколаївщини»  ( керівник Шевчук Л.М.)</vt:lpstr>
      <vt:lpstr>Слайд 68</vt:lpstr>
      <vt:lpstr>Участь закладу у проектах міського, регіонального,  Всеукраїнського та міжнародного рівнів</vt:lpstr>
      <vt:lpstr>Слайд 70</vt:lpstr>
      <vt:lpstr>Забезпечення виконання  навчальних планів та програм  Згідно з річним планом роботи закладу проводилося вивчення стану викладання навчальних предметів, зокрема,  з правознавства у 5-А, 6-Б класах,  української літератури в 5-х класах,  української мови у 5-7 класах,  англійської мови у 6-А класі,  всесвітньої історії у 6-х класах,  фізичної культури у 1-х класах,  трудового навчання у 4-х класах,  вивчалися питання виконання навчальних програм  з математики у 5-х класах,  з музичного мистецтва у 1-4 класах,  астрономії,  основ християнської етики.  </vt:lpstr>
      <vt:lpstr>Слайд 72</vt:lpstr>
      <vt:lpstr>Наказова діяльність  керівника  та членів адміністрації</vt:lpstr>
      <vt:lpstr>Слайд 74</vt:lpstr>
      <vt:lpstr>Форми  роботи  з  батьками “Як правильно  виховати  дитину ”</vt:lpstr>
      <vt:lpstr>Слайд 76</vt:lpstr>
      <vt:lpstr>Зміст виховання</vt:lpstr>
      <vt:lpstr>Слайд 78</vt:lpstr>
      <vt:lpstr>Слайд 79</vt:lpstr>
      <vt:lpstr>Слайд 80</vt:lpstr>
      <vt:lpstr>Слайд 81</vt:lpstr>
      <vt:lpstr>Слайд 82</vt:lpstr>
      <vt:lpstr>Слайд 83</vt:lpstr>
      <vt:lpstr>Слайд 84</vt:lpstr>
      <vt:lpstr>Гурткова робота </vt:lpstr>
      <vt:lpstr>Слайд 86</vt:lpstr>
      <vt:lpstr>Слайд 87</vt:lpstr>
      <vt:lpstr>Слайд 88</vt:lpstr>
      <vt:lpstr>Слайд 89</vt:lpstr>
      <vt:lpstr>   Туристична подорож по славній Україні </vt:lpstr>
      <vt:lpstr>Слайд 91</vt:lpstr>
      <vt:lpstr>Слайд 92</vt:lpstr>
      <vt:lpstr>Слайд 93</vt:lpstr>
      <vt:lpstr> </vt:lpstr>
      <vt:lpstr>Слайд 95</vt:lpstr>
      <vt:lpstr>Слайд 96</vt:lpstr>
      <vt:lpstr>Слайд 97</vt:lpstr>
      <vt:lpstr>Слайд 98</vt:lpstr>
      <vt:lpstr>День Святого Миколая Новий Рік</vt:lpstr>
      <vt:lpstr>Клуб  старшокласників   “МОЛОДІЖНИЙ   КВАРТАЛ”</vt:lpstr>
      <vt:lpstr>РЕАЛІЗАЦІЯ ПРОЕКТУ “НАША ПІДТРИМКА – КРОК ДО СПІЛЬНОЇ ПЕРЕМОГИ”</vt:lpstr>
      <vt:lpstr>Благодійні ярмарки</vt:lpstr>
      <vt:lpstr>Слайд 103</vt:lpstr>
      <vt:lpstr>   Подорожуємо  рідною  Україною </vt:lpstr>
      <vt:lpstr>Слайд 105</vt:lpstr>
      <vt:lpstr>Єдині  години  спілкування</vt:lpstr>
      <vt:lpstr>РЕАЛІЗАЦІЯ ПРОЕКТУ “ВОЗВЕЛИЧУЄМО ПОДВИГ – ШАНУЄМО ВЕТЕРАНІВ”</vt:lpstr>
      <vt:lpstr>Ветерани  ІІ світової та воїни  АТО в  гостях  у гімназистів </vt:lpstr>
      <vt:lpstr>Конкурс-огляд  пісні  і  строю</vt:lpstr>
      <vt:lpstr>Забезпечення соціального патронажу учнів Южноукраїнської гімназії №1</vt:lpstr>
      <vt:lpstr>Слайд 111</vt:lpstr>
      <vt:lpstr>Слайд 112</vt:lpstr>
      <vt:lpstr>20 жовтня 2014 року о 10 годині на площі біля ПК «Енергетик» в четвертий раз стартувала щорічна благодійна акція «Дзвони наших сердець». У 2014-2015 н.році ми допомагали здійснити мрію  Могильді Миколі, учню 1 Г класу ЮЗШ № 4.   зібрано 44846 грн. 45 коп.  </vt:lpstr>
      <vt:lpstr> Серце до серця благодійна допомога на закупівлю медичного обладнання у реанімаційне відділення Миколаївської обласної лікарні  </vt:lpstr>
      <vt:lpstr>З 1 по 20 листопада Южноукраїнським міським центром соціальних служб для сім`ї, дітей та молоді проведено міський конкурс на виготовлення кращих макетів соціально-рекламної продукції, а саме: плакатів для біг-бордів, сіті-лайтів, буклетів з профілактики сімейного насильства або жорстокого поводження з дітьми  на тему: «Дитинство без насильства».   </vt:lpstr>
      <vt:lpstr>Профілактична робота Рада профілактики  </vt:lpstr>
      <vt:lpstr>Слайд 117</vt:lpstr>
      <vt:lpstr>Слайд 118</vt:lpstr>
      <vt:lpstr>Слайд 119</vt:lpstr>
      <vt:lpstr>Слайд 120</vt:lpstr>
      <vt:lpstr>Розвиток бібліотечного фонду </vt:lpstr>
      <vt:lpstr>Забезпеченість учнів  підручниками  у 2014-2015 н.р.</vt:lpstr>
      <vt:lpstr> За підсумками навчального року   Южноукраїнська гімназія №1 виборола 3 місце  у міській спартакіаді  школярів.</vt:lpstr>
      <vt:lpstr>  Підсумки міських змагань  в рамках обласної спартакіади школярів  </vt:lpstr>
      <vt:lpstr>Слайд 125</vt:lpstr>
      <vt:lpstr>Слайд 126</vt:lpstr>
      <vt:lpstr>Слайд 127</vt:lpstr>
      <vt:lpstr>Забезпечення співпраці з громадськими організаціями</vt:lpstr>
      <vt:lpstr>          СПІВПРАЦЯ  З ПРАВООХОРОННИМИ  ОРГАНАМИ</vt:lpstr>
      <vt:lpstr>Слайд 130</vt:lpstr>
      <vt:lpstr>Слайд 131</vt:lpstr>
      <vt:lpstr>Слайд 132</vt:lpstr>
      <vt:lpstr>Слайд 133</vt:lpstr>
      <vt:lpstr>Річний кошторис   від роботи харчоблоку закладу  за вересень – квітень  2014 -2015 ( спецрахунок закладу )  176536 грн 28 коп </vt:lpstr>
      <vt:lpstr>Слайд 135</vt:lpstr>
      <vt:lpstr>Територія гімназії знаходиться в охайному стані. Перед початком 2014-2015 навчального року фарбували лавки для сидіння, урни для сміття, малі спортивні форми, захисні грати і т. д., викрашувалась фарбою розмітка бігової доріжки. </vt:lpstr>
      <vt:lpstr>Вчителем фізичної культури на території закладу було облаштовоно волейбольне поле. </vt:lpstr>
      <vt:lpstr>Завдяки учням, психологу гімназії та спонсорської допомоги батьків було виграно грант і встановлено велосипедну парковку на території закладу. </vt:lpstr>
      <vt:lpstr>Потребує ремонту міні-футбольне поле</vt:lpstr>
      <vt:lpstr>Велику спонсорську допомогу надають закладу батьки учнів. Всього благодійні придбання батьками учнів за 2014-2015 н.р. складають суму: 49 тис. 557 грн. 10 коп. Всі матеріальні цінності, які придбанні для закладу, оприходуються і ретельно зберігаються. Меблі та наочне обладнання закріплено за класними керівниками та адміністрацією.</vt:lpstr>
      <vt:lpstr>Слайд 141</vt:lpstr>
      <vt:lpstr>Слайд 142</vt:lpstr>
      <vt:lpstr>Слайд 143</vt:lpstr>
      <vt:lpstr>В цьому році було закінчено атестацію робочого місця кухаря. За результатами атестації робочого місця, кухарю встановлено надбавку за напруженість і шкідливість роботи в розмірі 4% від посадового окладу, та встановлено 3 дні додаткової відпустки. </vt:lpstr>
      <vt:lpstr>Слайд 145</vt:lpstr>
      <vt:lpstr>Слайд 146</vt:lpstr>
      <vt:lpstr>Слайд 147</vt:lpstr>
      <vt:lpstr>Слайд 148</vt:lpstr>
      <vt:lpstr>Слайд 149</vt:lpstr>
      <vt:lpstr>Слайд 150</vt:lpstr>
      <vt:lpstr>Слайд 151</vt:lpstr>
      <vt:lpstr>Співпраця з профспілковим комітетом щодо виконання спільних рішень  Колективного договору та Правил внутрішнього трудового розпорядку</vt:lpstr>
      <vt:lpstr>Слайд 153</vt:lpstr>
      <vt:lpstr>Слайд 154</vt:lpstr>
      <vt:lpstr>Слайд 155</vt:lpstr>
      <vt:lpstr>Слайд 156</vt:lpstr>
      <vt:lpstr>Слайд 157</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керівника Южноукраїнської гімназії №1 Коломійчук Т.П. за 2014-2015 н.р. </dc:title>
  <dc:creator>3А</dc:creator>
  <cp:lastModifiedBy>Учебный</cp:lastModifiedBy>
  <cp:revision>99</cp:revision>
  <dcterms:created xsi:type="dcterms:W3CDTF">2015-05-24T13:51:29Z</dcterms:created>
  <dcterms:modified xsi:type="dcterms:W3CDTF">2015-06-10T12:32:27Z</dcterms:modified>
</cp:coreProperties>
</file>