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C8178-E9A5-4FB6-813A-35076FAF7393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D9D2D-0579-474F-837B-1A244617A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9D2D-0579-474F-837B-1A244617AEF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5BF0-043D-4BFB-BFE4-D07B7852BC7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826F-98F9-4285-B631-C616C0B0F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медали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17526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Все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заработанные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мною награды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IMG_6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6786610" cy="4357718"/>
          </a:xfrm>
          <a:prstGeom prst="rect">
            <a:avLst/>
          </a:prstGeom>
        </p:spPr>
      </p:pic>
    </p:spTree>
  </p:cSld>
  <p:clrMapOvr>
    <a:masterClrMapping/>
  </p:clrMapOvr>
  <p:transition spd="slow" advClick="0" advTm="279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/>
              <a:t>Измаил</a:t>
            </a:r>
            <a:endParaRPr lang="ru-RU" dirty="0"/>
          </a:p>
        </p:txBody>
      </p:sp>
      <p:pic>
        <p:nvPicPr>
          <p:cNvPr id="4" name="Содержимое 3" descr="IMG_6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08807" y="1808949"/>
            <a:ext cx="5572140" cy="4525963"/>
          </a:xfrm>
        </p:spPr>
      </p:pic>
      <p:sp>
        <p:nvSpPr>
          <p:cNvPr id="6" name="TextBox 5"/>
          <p:cNvSpPr txBox="1"/>
          <p:nvPr/>
        </p:nvSpPr>
        <p:spPr>
          <a:xfrm>
            <a:off x="4929190" y="1785926"/>
            <a:ext cx="4214810" cy="304698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 побывала на соревнованиях в городе Измаил на турнире «</a:t>
            </a:r>
            <a:r>
              <a:rPr lang="ru-RU" sz="3200" dirty="0" smtClean="0">
                <a:solidFill>
                  <a:srgbClr val="FF0000"/>
                </a:solidFill>
              </a:rPr>
              <a:t>Бессарабская</a:t>
            </a:r>
            <a:r>
              <a:rPr lang="ru-RU" sz="3200" i="1" dirty="0" smtClean="0"/>
              <a:t> </a:t>
            </a:r>
            <a:r>
              <a:rPr lang="ru-RU" sz="3200" i="1" dirty="0" smtClean="0">
                <a:solidFill>
                  <a:srgbClr val="FF0000"/>
                </a:solidFill>
              </a:rPr>
              <a:t>осень</a:t>
            </a:r>
            <a:r>
              <a:rPr lang="ru-RU" sz="3200" i="1" dirty="0" smtClean="0"/>
              <a:t>» </a:t>
            </a:r>
            <a:r>
              <a:rPr lang="ru-RU" sz="3200" dirty="0" smtClean="0"/>
              <a:t> И заняла там 2 место.</a:t>
            </a:r>
            <a:r>
              <a:rPr lang="ru-RU" sz="3200" i="1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slow" advClick="0" advTm="1241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Севастополь</a:t>
            </a:r>
            <a:endParaRPr lang="ru-RU" dirty="0"/>
          </a:p>
        </p:txBody>
      </p:sp>
      <p:pic>
        <p:nvPicPr>
          <p:cNvPr id="4" name="Содержимое 3" descr="IMG_68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344539" y="1558928"/>
            <a:ext cx="5643604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57752" y="1142984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В 2012 г. я </a:t>
            </a:r>
            <a:r>
              <a:rPr lang="uk-UA" sz="2800" dirty="0" err="1" smtClean="0"/>
              <a:t>была</a:t>
            </a:r>
            <a:r>
              <a:rPr lang="uk-UA" sz="2800" dirty="0" smtClean="0"/>
              <a:t> на </a:t>
            </a:r>
            <a:r>
              <a:rPr lang="uk-UA" sz="2800" dirty="0" err="1" smtClean="0"/>
              <a:t>ежегодном</a:t>
            </a:r>
            <a:r>
              <a:rPr lang="uk-UA" sz="2800" dirty="0" smtClean="0"/>
              <a:t> </a:t>
            </a:r>
            <a:r>
              <a:rPr lang="uk-UA" sz="2800" dirty="0" err="1" smtClean="0"/>
              <a:t>турнире</a:t>
            </a:r>
            <a:r>
              <a:rPr lang="uk-UA" sz="2800" dirty="0" smtClean="0"/>
              <a:t>   </a:t>
            </a:r>
            <a:r>
              <a:rPr lang="uk-UA" sz="2800" dirty="0" err="1" smtClean="0"/>
              <a:t>“</a:t>
            </a:r>
            <a:r>
              <a:rPr lang="uk-UA" sz="2800" dirty="0" err="1" smtClean="0">
                <a:solidFill>
                  <a:srgbClr val="FF0000"/>
                </a:solidFill>
              </a:rPr>
              <a:t>Афалина</a:t>
            </a:r>
            <a:r>
              <a:rPr lang="uk-UA" sz="2800" dirty="0" smtClean="0"/>
              <a:t> “ в </a:t>
            </a:r>
            <a:r>
              <a:rPr lang="uk-UA" sz="2800" dirty="0" err="1" smtClean="0"/>
              <a:t>Севастополе</a:t>
            </a:r>
            <a:r>
              <a:rPr lang="uk-UA" sz="2800" dirty="0" smtClean="0"/>
              <a:t>. Получила  2 и 3 </a:t>
            </a:r>
            <a:r>
              <a:rPr lang="uk-UA" sz="2800" dirty="0" err="1" smtClean="0"/>
              <a:t>места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 advClick="0" advTm="884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Южноукраинск</a:t>
            </a:r>
            <a:endParaRPr lang="ru-RU" dirty="0"/>
          </a:p>
        </p:txBody>
      </p:sp>
      <p:pic>
        <p:nvPicPr>
          <p:cNvPr id="4" name="Содержимое 3" descr="IMG_6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65943" y="1737522"/>
            <a:ext cx="5286415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72066" y="1714488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нашем городе к «</a:t>
            </a:r>
            <a:r>
              <a:rPr lang="ru-RU" sz="2800" dirty="0" smtClean="0">
                <a:solidFill>
                  <a:srgbClr val="FF0000"/>
                </a:solidFill>
              </a:rPr>
              <a:t>Дню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Энергетика</a:t>
            </a:r>
            <a:r>
              <a:rPr lang="ru-RU" sz="2800" dirty="0" smtClean="0"/>
              <a:t>» проходили соревнования, я заняла 1 место.</a:t>
            </a:r>
            <a:endParaRPr lang="ru-RU" sz="2800" dirty="0"/>
          </a:p>
        </p:txBody>
      </p:sp>
    </p:spTree>
  </p:cSld>
  <p:clrMapOvr>
    <a:masterClrMapping/>
  </p:clrMapOvr>
  <p:transition spd="slow" advClick="0" advTm="6646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Николаев</a:t>
            </a:r>
            <a:endParaRPr lang="ru-RU" dirty="0"/>
          </a:p>
        </p:txBody>
      </p:sp>
      <p:pic>
        <p:nvPicPr>
          <p:cNvPr id="6" name="Содержимое 5" descr="IMG_6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25731" y="1792024"/>
            <a:ext cx="5605989" cy="4525963"/>
          </a:xfrm>
        </p:spPr>
      </p:pic>
      <p:sp>
        <p:nvSpPr>
          <p:cNvPr id="7" name="TextBox 6"/>
          <p:cNvSpPr txBox="1"/>
          <p:nvPr/>
        </p:nvSpPr>
        <p:spPr>
          <a:xfrm>
            <a:off x="4857752" y="1357298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Николаев я езжу каждый год, и занимаю призовые места. В этот раз я получила 2 место.</a:t>
            </a:r>
            <a:endParaRPr lang="ru-RU" sz="2800" dirty="0"/>
          </a:p>
        </p:txBody>
      </p:sp>
    </p:spTree>
  </p:cSld>
  <p:clrMapOvr>
    <a:masterClrMapping/>
  </p:clrMapOvr>
  <p:transition spd="slow" advClick="0" advTm="8221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 тренера и девочки</a:t>
            </a:r>
            <a:endParaRPr lang="ru-RU" dirty="0"/>
          </a:p>
        </p:txBody>
      </p:sp>
      <p:pic>
        <p:nvPicPr>
          <p:cNvPr id="8" name="Содержимое 7" descr="DSC08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357982" cy="4929222"/>
          </a:xfrm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91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Мои медали</vt:lpstr>
      <vt:lpstr>Измаил</vt:lpstr>
      <vt:lpstr>Севастополь</vt:lpstr>
      <vt:lpstr>Южноукраинск</vt:lpstr>
      <vt:lpstr>Николаев</vt:lpstr>
      <vt:lpstr>Мои  тренера и девочки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медали</dc:title>
  <dc:creator>Asus</dc:creator>
  <cp:lastModifiedBy>Asus</cp:lastModifiedBy>
  <cp:revision>14</cp:revision>
  <dcterms:created xsi:type="dcterms:W3CDTF">2014-04-20T12:43:02Z</dcterms:created>
  <dcterms:modified xsi:type="dcterms:W3CDTF">2014-04-20T14:55:02Z</dcterms:modified>
</cp:coreProperties>
</file>