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5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11" r:id="rId2"/>
    <p:sldId id="306" r:id="rId3"/>
    <p:sldId id="259" r:id="rId4"/>
    <p:sldId id="283" r:id="rId5"/>
    <p:sldId id="284" r:id="rId6"/>
    <p:sldId id="307" r:id="rId7"/>
    <p:sldId id="308" r:id="rId8"/>
    <p:sldId id="309" r:id="rId9"/>
    <p:sldId id="313" r:id="rId10"/>
    <p:sldId id="314" r:id="rId11"/>
    <p:sldId id="260" r:id="rId12"/>
    <p:sldId id="310" r:id="rId1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667" y="-2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ata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rawing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3F6748-DC63-4D40-BDDF-FB7FF3010C5D}" type="doc">
      <dgm:prSet loTypeId="urn:microsoft.com/office/officeart/2005/8/layout/vList3" loCatId="list" qsTypeId="urn:microsoft.com/office/officeart/2005/8/quickstyle/simple1" qsCatId="simple" csTypeId="urn:microsoft.com/office/officeart/2005/8/colors/accent2_2" csCatId="accent2" phldr="1"/>
      <dgm:spPr/>
    </dgm:pt>
    <dgm:pt modelId="{E020A1BD-C266-44FA-8748-2D8F714B1817}">
      <dgm:prSet phldrT="[Текст]" custT="1"/>
      <dgm:spPr/>
      <dgm:t>
        <a:bodyPr/>
        <a:lstStyle/>
        <a:p>
          <a:pPr algn="ctr"/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Сертифікати минулих років</a:t>
          </a:r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для </a:t>
          </a:r>
          <a:r>
            <a:rPr lang="ru-RU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вступу</a:t>
          </a:r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до ВНЗ</a:t>
          </a:r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не є дійсними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01001E-7EC5-4A94-A703-521EAD4E5816}" type="parTrans" cxnId="{A8CE1283-51EC-440B-AA47-DED6BD42ADAD}">
      <dgm:prSet/>
      <dgm:spPr/>
      <dgm:t>
        <a:bodyPr/>
        <a:lstStyle/>
        <a:p>
          <a:pPr algn="ctr"/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FD42BE-9DE6-48F4-89A4-B21A088F580E}" type="sibTrans" cxnId="{A8CE1283-51EC-440B-AA47-DED6BD42ADAD}">
      <dgm:prSet/>
      <dgm:spPr/>
      <dgm:t>
        <a:bodyPr/>
        <a:lstStyle/>
        <a:p>
          <a:pPr algn="ctr"/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483F33-0500-4435-96FF-CC16F1B9442A}">
      <dgm:prSet phldrT="[Текст]" custT="1"/>
      <dgm:spPr/>
      <dgm:t>
        <a:bodyPr/>
        <a:lstStyle/>
        <a:p>
          <a:pPr algn="ctr"/>
          <a:r>
            <a:rPr lang="uk-UA" sz="2400" b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 Вперше  </a:t>
          </a:r>
          <a:r>
            <a:rPr lang="uk-UA" sz="24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будуть запроваджені дворівневі тести з української мови і літератури та математики</a:t>
          </a:r>
          <a:endParaRPr lang="ru-RU" sz="24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6F304B-1BE5-4002-9504-14A63611A033}" type="parTrans" cxnId="{6225DA72-AB17-4BA1-9297-538365B5CAF8}">
      <dgm:prSet/>
      <dgm:spPr/>
      <dgm:t>
        <a:bodyPr/>
        <a:lstStyle/>
        <a:p>
          <a:pPr algn="ctr"/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1F2D37-E9E5-42A2-86AD-9E52535EFA56}" type="sibTrans" cxnId="{6225DA72-AB17-4BA1-9297-538365B5CAF8}">
      <dgm:prSet/>
      <dgm:spPr/>
      <dgm:t>
        <a:bodyPr/>
        <a:lstStyle/>
        <a:p>
          <a:pPr algn="ctr"/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F31D3F-62B0-46F8-83F1-9729DB611AD8}">
      <dgm:prSet phldrT="[Текст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       Проведення ЗНО з кожної іноземної мови 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endParaRPr lang="uk-UA" sz="24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 окремими датами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9EA36E-EA89-4624-8944-EB6BE83BCC62}" type="parTrans" cxnId="{6259A552-C943-4FF6-94D4-E3697BA21425}">
      <dgm:prSet/>
      <dgm:spPr/>
      <dgm:t>
        <a:bodyPr/>
        <a:lstStyle/>
        <a:p>
          <a:pPr algn="ctr"/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AEF8E6-58D7-4E74-B33F-4BD55E6318F9}" type="sibTrans" cxnId="{6259A552-C943-4FF6-94D4-E3697BA21425}">
      <dgm:prSet/>
      <dgm:spPr/>
      <dgm:t>
        <a:bodyPr/>
        <a:lstStyle/>
        <a:p>
          <a:pPr algn="ctr"/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0DBE92-E623-4D15-909D-86BCB00C46F4}">
      <dgm:prSet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         Зміна форм, кількості завдань та оцінювання з 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      окремих предметів ЗНО (біологія, фізика, хімія)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90A756-5434-4CB7-9092-F79D9E0754C9}" type="parTrans" cxnId="{08E7A708-576F-4FB0-83A6-9ADB0631CEC0}">
      <dgm:prSet/>
      <dgm:spPr/>
      <dgm:t>
        <a:bodyPr/>
        <a:lstStyle/>
        <a:p>
          <a:pPr algn="ctr"/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2AF790-0E8B-458F-B518-F6BDD84B0977}" type="sibTrans" cxnId="{08E7A708-576F-4FB0-83A6-9ADB0631CEC0}">
      <dgm:prSet/>
      <dgm:spPr/>
      <dgm:t>
        <a:bodyPr/>
        <a:lstStyle/>
        <a:p>
          <a:pPr algn="ctr"/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F54C58-5A78-4297-B1CA-96CAA0336FBD}">
      <dgm:prSet custT="1"/>
      <dgm:spPr/>
      <dgm:t>
        <a:bodyPr/>
        <a:lstStyle/>
        <a:p>
          <a:pPr algn="ctr"/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Можливість оцінити власний рівень підготовки до ЗНО завдяки організації роботи сервісу «Визначення результатів пробного зовнішнього незалежного оцінювання за шкалою 100-200 балів» 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AA93FD-7C7C-48E8-8F78-6D9619E77E8C}" type="parTrans" cxnId="{09975A61-4DFE-4B0C-8F29-E21661A8D0DB}">
      <dgm:prSet/>
      <dgm:spPr/>
      <dgm:t>
        <a:bodyPr/>
        <a:lstStyle/>
        <a:p>
          <a:pPr algn="ctr"/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463E23-52EE-42A5-8117-C14361370F9D}" type="sibTrans" cxnId="{09975A61-4DFE-4B0C-8F29-E21661A8D0DB}">
      <dgm:prSet/>
      <dgm:spPr/>
      <dgm:t>
        <a:bodyPr/>
        <a:lstStyle/>
        <a:p>
          <a:pPr algn="ctr"/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E70490-DF3D-44EB-A4BB-0AF31833FDB2}" type="pres">
      <dgm:prSet presAssocID="{563F6748-DC63-4D40-BDDF-FB7FF3010C5D}" presName="linearFlow" presStyleCnt="0">
        <dgm:presLayoutVars>
          <dgm:dir/>
          <dgm:resizeHandles val="exact"/>
        </dgm:presLayoutVars>
      </dgm:prSet>
      <dgm:spPr/>
    </dgm:pt>
    <dgm:pt modelId="{BEB94EB7-85DA-46AE-80C6-D15F5AAE9CCD}" type="pres">
      <dgm:prSet presAssocID="{E020A1BD-C266-44FA-8748-2D8F714B1817}" presName="composite" presStyleCnt="0"/>
      <dgm:spPr/>
    </dgm:pt>
    <dgm:pt modelId="{932E0BB3-F91C-4981-B195-30681C35BDF8}" type="pres">
      <dgm:prSet presAssocID="{E020A1BD-C266-44FA-8748-2D8F714B1817}" presName="imgShp" presStyleLbl="fgImgPlace1" presStyleIdx="0" presStyleCnt="5" custLinFactX="-52172" custLinFactNeighborX="-100000" custLinFactNeighborY="-12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5C58DBB-AC9B-472C-B997-AB42D6F969CA}" type="pres">
      <dgm:prSet presAssocID="{E020A1BD-C266-44FA-8748-2D8F714B1817}" presName="txShp" presStyleLbl="node1" presStyleIdx="0" presStyleCnt="5" custScaleX="150376" custLinFactNeighborX="7276" custLinFactNeighborY="-2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A57F26-E083-41A2-B5BC-779154BBE0D1}" type="pres">
      <dgm:prSet presAssocID="{27FD42BE-9DE6-48F4-89A4-B21A088F580E}" presName="spacing" presStyleCnt="0"/>
      <dgm:spPr/>
    </dgm:pt>
    <dgm:pt modelId="{D96E30FC-9B8F-4192-947A-70CABABF1361}" type="pres">
      <dgm:prSet presAssocID="{4F483F33-0500-4435-96FF-CC16F1B9442A}" presName="composite" presStyleCnt="0"/>
      <dgm:spPr/>
    </dgm:pt>
    <dgm:pt modelId="{0EB8F8E5-FE32-4F71-A3C0-E4F4E5140335}" type="pres">
      <dgm:prSet presAssocID="{4F483F33-0500-4435-96FF-CC16F1B9442A}" presName="imgShp" presStyleLbl="fgImgPlace1" presStyleIdx="1" presStyleCnt="5" custLinFactX="-52172" custLinFactNeighborX="-100000" custLinFactNeighborY="-343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59224EA-A6E2-4936-B548-CD9D37F40695}" type="pres">
      <dgm:prSet presAssocID="{4F483F33-0500-4435-96FF-CC16F1B9442A}" presName="txShp" presStyleLbl="node1" presStyleIdx="1" presStyleCnt="5" custScaleX="1503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870473-736B-40FE-B86C-EA2D0E8D33E6}" type="pres">
      <dgm:prSet presAssocID="{581F2D37-E9E5-42A2-86AD-9E52535EFA56}" presName="spacing" presStyleCnt="0"/>
      <dgm:spPr/>
    </dgm:pt>
    <dgm:pt modelId="{1D72A45F-0851-4219-9537-00C624B29918}" type="pres">
      <dgm:prSet presAssocID="{03F31D3F-62B0-46F8-83F1-9729DB611AD8}" presName="composite" presStyleCnt="0"/>
      <dgm:spPr/>
    </dgm:pt>
    <dgm:pt modelId="{49427015-85EF-47F2-9FDF-B5C2A967552B}" type="pres">
      <dgm:prSet presAssocID="{03F31D3F-62B0-46F8-83F1-9729DB611AD8}" presName="imgShp" presStyleLbl="fgImgPlace1" presStyleIdx="2" presStyleCnt="5" custLinFactX="-52172" custLinFactNeighborX="-100000" custLinFactNeighborY="298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0221EE5-4445-4E16-B41D-FB7CC884B06D}" type="pres">
      <dgm:prSet presAssocID="{03F31D3F-62B0-46F8-83F1-9729DB611AD8}" presName="txShp" presStyleLbl="node1" presStyleIdx="2" presStyleCnt="5" custScaleX="150376" custLinFactNeighborX="6858" custLinFactNeighborY="20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03F29B-0A8E-4E8A-86C2-6270A6D12DDD}" type="pres">
      <dgm:prSet presAssocID="{B5AEF8E6-58D7-4E74-B33F-4BD55E6318F9}" presName="spacing" presStyleCnt="0"/>
      <dgm:spPr/>
    </dgm:pt>
    <dgm:pt modelId="{D52F397B-7013-4BA9-B504-E20B80BFC108}" type="pres">
      <dgm:prSet presAssocID="{910DBE92-E623-4D15-909D-86BCB00C46F4}" presName="composite" presStyleCnt="0"/>
      <dgm:spPr/>
    </dgm:pt>
    <dgm:pt modelId="{BAD9FA00-998B-4266-896F-5364CCF562C8}" type="pres">
      <dgm:prSet presAssocID="{910DBE92-E623-4D15-909D-86BCB00C46F4}" presName="imgShp" presStyleLbl="fgImgPlace1" presStyleIdx="3" presStyleCnt="5" custLinFactX="-52172" custLinFactNeighborX="-100000" custLinFactNeighborY="-32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D9033AA-9016-4065-A096-3CBBE3ECFCA4}" type="pres">
      <dgm:prSet presAssocID="{910DBE92-E623-4D15-909D-86BCB00C46F4}" presName="txShp" presStyleLbl="node1" presStyleIdx="3" presStyleCnt="5" custScaleX="1503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007CEF-BC5F-45B5-8B71-B78B602E309D}" type="pres">
      <dgm:prSet presAssocID="{D52AF790-0E8B-458F-B518-F6BDD84B0977}" presName="spacing" presStyleCnt="0"/>
      <dgm:spPr/>
    </dgm:pt>
    <dgm:pt modelId="{3C19D763-0133-4C38-AB8D-7B5588C02C53}" type="pres">
      <dgm:prSet presAssocID="{8CF54C58-5A78-4297-B1CA-96CAA0336FBD}" presName="composite" presStyleCnt="0"/>
      <dgm:spPr/>
    </dgm:pt>
    <dgm:pt modelId="{DA4D2C51-AE95-4FB4-AEA2-19D25FDB398D}" type="pres">
      <dgm:prSet presAssocID="{8CF54C58-5A78-4297-B1CA-96CAA0336FBD}" presName="imgShp" presStyleLbl="fgImgPlace1" presStyleIdx="4" presStyleCnt="5" custLinFactX="-52172" custLinFactNeighborX="-100000" custLinFactNeighborY="-363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50076C1-EAA4-48CB-9923-FC4A13F7EA67}" type="pres">
      <dgm:prSet presAssocID="{8CF54C58-5A78-4297-B1CA-96CAA0336FBD}" presName="txShp" presStyleLbl="node1" presStyleIdx="4" presStyleCnt="5" custScaleX="150376" custScaleY="1887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70C7654-306A-43F1-ACDB-96FA405A591E}" type="presOf" srcId="{E020A1BD-C266-44FA-8748-2D8F714B1817}" destId="{85C58DBB-AC9B-472C-B997-AB42D6F969CA}" srcOrd="0" destOrd="0" presId="urn:microsoft.com/office/officeart/2005/8/layout/vList3"/>
    <dgm:cxn modelId="{CCB7CC32-C485-4187-BA08-66E03484F472}" type="presOf" srcId="{563F6748-DC63-4D40-BDDF-FB7FF3010C5D}" destId="{20E70490-DF3D-44EB-A4BB-0AF31833FDB2}" srcOrd="0" destOrd="0" presId="urn:microsoft.com/office/officeart/2005/8/layout/vList3"/>
    <dgm:cxn modelId="{A8CE1283-51EC-440B-AA47-DED6BD42ADAD}" srcId="{563F6748-DC63-4D40-BDDF-FB7FF3010C5D}" destId="{E020A1BD-C266-44FA-8748-2D8F714B1817}" srcOrd="0" destOrd="0" parTransId="{1501001E-7EC5-4A94-A703-521EAD4E5816}" sibTransId="{27FD42BE-9DE6-48F4-89A4-B21A088F580E}"/>
    <dgm:cxn modelId="{09975A61-4DFE-4B0C-8F29-E21661A8D0DB}" srcId="{563F6748-DC63-4D40-BDDF-FB7FF3010C5D}" destId="{8CF54C58-5A78-4297-B1CA-96CAA0336FBD}" srcOrd="4" destOrd="0" parTransId="{55AA93FD-7C7C-48E8-8F78-6D9619E77E8C}" sibTransId="{9A463E23-52EE-42A5-8117-C14361370F9D}"/>
    <dgm:cxn modelId="{1DB360DC-A1ED-42B5-9701-6E6A8BC931E0}" type="presOf" srcId="{4F483F33-0500-4435-96FF-CC16F1B9442A}" destId="{059224EA-A6E2-4936-B548-CD9D37F40695}" srcOrd="0" destOrd="0" presId="urn:microsoft.com/office/officeart/2005/8/layout/vList3"/>
    <dgm:cxn modelId="{6259A552-C943-4FF6-94D4-E3697BA21425}" srcId="{563F6748-DC63-4D40-BDDF-FB7FF3010C5D}" destId="{03F31D3F-62B0-46F8-83F1-9729DB611AD8}" srcOrd="2" destOrd="0" parTransId="{669EA36E-EA89-4624-8944-EB6BE83BCC62}" sibTransId="{B5AEF8E6-58D7-4E74-B33F-4BD55E6318F9}"/>
    <dgm:cxn modelId="{6DB4A31A-D043-4DA9-A0F9-24786425EC8A}" type="presOf" srcId="{03F31D3F-62B0-46F8-83F1-9729DB611AD8}" destId="{F0221EE5-4445-4E16-B41D-FB7CC884B06D}" srcOrd="0" destOrd="0" presId="urn:microsoft.com/office/officeart/2005/8/layout/vList3"/>
    <dgm:cxn modelId="{6DE71908-0934-4D00-B659-0D5445E1021F}" type="presOf" srcId="{8CF54C58-5A78-4297-B1CA-96CAA0336FBD}" destId="{950076C1-EAA4-48CB-9923-FC4A13F7EA67}" srcOrd="0" destOrd="0" presId="urn:microsoft.com/office/officeart/2005/8/layout/vList3"/>
    <dgm:cxn modelId="{6225DA72-AB17-4BA1-9297-538365B5CAF8}" srcId="{563F6748-DC63-4D40-BDDF-FB7FF3010C5D}" destId="{4F483F33-0500-4435-96FF-CC16F1B9442A}" srcOrd="1" destOrd="0" parTransId="{866F304B-1BE5-4002-9504-14A63611A033}" sibTransId="{581F2D37-E9E5-42A2-86AD-9E52535EFA56}"/>
    <dgm:cxn modelId="{08E7A708-576F-4FB0-83A6-9ADB0631CEC0}" srcId="{563F6748-DC63-4D40-BDDF-FB7FF3010C5D}" destId="{910DBE92-E623-4D15-909D-86BCB00C46F4}" srcOrd="3" destOrd="0" parTransId="{EB90A756-5434-4CB7-9092-F79D9E0754C9}" sibTransId="{D52AF790-0E8B-458F-B518-F6BDD84B0977}"/>
    <dgm:cxn modelId="{4799E555-F126-4780-966E-D38753E1F251}" type="presOf" srcId="{910DBE92-E623-4D15-909D-86BCB00C46F4}" destId="{ED9033AA-9016-4065-A096-3CBBE3ECFCA4}" srcOrd="0" destOrd="0" presId="urn:microsoft.com/office/officeart/2005/8/layout/vList3"/>
    <dgm:cxn modelId="{B22711D2-28E8-419D-AC94-2F65897DE345}" type="presParOf" srcId="{20E70490-DF3D-44EB-A4BB-0AF31833FDB2}" destId="{BEB94EB7-85DA-46AE-80C6-D15F5AAE9CCD}" srcOrd="0" destOrd="0" presId="urn:microsoft.com/office/officeart/2005/8/layout/vList3"/>
    <dgm:cxn modelId="{50C1B8F3-F5AA-4672-AA45-E8FB63751254}" type="presParOf" srcId="{BEB94EB7-85DA-46AE-80C6-D15F5AAE9CCD}" destId="{932E0BB3-F91C-4981-B195-30681C35BDF8}" srcOrd="0" destOrd="0" presId="urn:microsoft.com/office/officeart/2005/8/layout/vList3"/>
    <dgm:cxn modelId="{984CF8B4-FADC-4FCC-BF24-C27E76EB8D72}" type="presParOf" srcId="{BEB94EB7-85DA-46AE-80C6-D15F5AAE9CCD}" destId="{85C58DBB-AC9B-472C-B997-AB42D6F969CA}" srcOrd="1" destOrd="0" presId="urn:microsoft.com/office/officeart/2005/8/layout/vList3"/>
    <dgm:cxn modelId="{55DF3FC9-079E-4B75-824B-E6DA17EB9C9C}" type="presParOf" srcId="{20E70490-DF3D-44EB-A4BB-0AF31833FDB2}" destId="{FBA57F26-E083-41A2-B5BC-779154BBE0D1}" srcOrd="1" destOrd="0" presId="urn:microsoft.com/office/officeart/2005/8/layout/vList3"/>
    <dgm:cxn modelId="{9FAC3271-C557-432E-B21F-C14B53E5C441}" type="presParOf" srcId="{20E70490-DF3D-44EB-A4BB-0AF31833FDB2}" destId="{D96E30FC-9B8F-4192-947A-70CABABF1361}" srcOrd="2" destOrd="0" presId="urn:microsoft.com/office/officeart/2005/8/layout/vList3"/>
    <dgm:cxn modelId="{EF8555A2-2217-4444-B3E5-15AB360FB84C}" type="presParOf" srcId="{D96E30FC-9B8F-4192-947A-70CABABF1361}" destId="{0EB8F8E5-FE32-4F71-A3C0-E4F4E5140335}" srcOrd="0" destOrd="0" presId="urn:microsoft.com/office/officeart/2005/8/layout/vList3"/>
    <dgm:cxn modelId="{BBBB3F05-5B98-4544-AD97-C95F892F80DE}" type="presParOf" srcId="{D96E30FC-9B8F-4192-947A-70CABABF1361}" destId="{059224EA-A6E2-4936-B548-CD9D37F40695}" srcOrd="1" destOrd="0" presId="urn:microsoft.com/office/officeart/2005/8/layout/vList3"/>
    <dgm:cxn modelId="{D1033D64-7699-406A-B95B-7AF5E2F771D6}" type="presParOf" srcId="{20E70490-DF3D-44EB-A4BB-0AF31833FDB2}" destId="{FB870473-736B-40FE-B86C-EA2D0E8D33E6}" srcOrd="3" destOrd="0" presId="urn:microsoft.com/office/officeart/2005/8/layout/vList3"/>
    <dgm:cxn modelId="{115CDB65-844D-4A9E-84C6-EA19C9EDFB69}" type="presParOf" srcId="{20E70490-DF3D-44EB-A4BB-0AF31833FDB2}" destId="{1D72A45F-0851-4219-9537-00C624B29918}" srcOrd="4" destOrd="0" presId="urn:microsoft.com/office/officeart/2005/8/layout/vList3"/>
    <dgm:cxn modelId="{A60F0565-CFEB-44FB-8EA4-0716E5B57D7A}" type="presParOf" srcId="{1D72A45F-0851-4219-9537-00C624B29918}" destId="{49427015-85EF-47F2-9FDF-B5C2A967552B}" srcOrd="0" destOrd="0" presId="urn:microsoft.com/office/officeart/2005/8/layout/vList3"/>
    <dgm:cxn modelId="{894C4FF5-ECDA-4CCD-89FA-D700B408A853}" type="presParOf" srcId="{1D72A45F-0851-4219-9537-00C624B29918}" destId="{F0221EE5-4445-4E16-B41D-FB7CC884B06D}" srcOrd="1" destOrd="0" presId="urn:microsoft.com/office/officeart/2005/8/layout/vList3"/>
    <dgm:cxn modelId="{3D1A3FD3-3CBD-4CDC-B55F-FB5479A75B40}" type="presParOf" srcId="{20E70490-DF3D-44EB-A4BB-0AF31833FDB2}" destId="{D703F29B-0A8E-4E8A-86C2-6270A6D12DDD}" srcOrd="5" destOrd="0" presId="urn:microsoft.com/office/officeart/2005/8/layout/vList3"/>
    <dgm:cxn modelId="{A16F8076-4D32-4C6A-B661-FDD788F3D776}" type="presParOf" srcId="{20E70490-DF3D-44EB-A4BB-0AF31833FDB2}" destId="{D52F397B-7013-4BA9-B504-E20B80BFC108}" srcOrd="6" destOrd="0" presId="urn:microsoft.com/office/officeart/2005/8/layout/vList3"/>
    <dgm:cxn modelId="{F73990E6-E86D-4CC4-B939-49D731D600F7}" type="presParOf" srcId="{D52F397B-7013-4BA9-B504-E20B80BFC108}" destId="{BAD9FA00-998B-4266-896F-5364CCF562C8}" srcOrd="0" destOrd="0" presId="urn:microsoft.com/office/officeart/2005/8/layout/vList3"/>
    <dgm:cxn modelId="{CCF9B0F1-3B23-4176-873F-9828189A1CEA}" type="presParOf" srcId="{D52F397B-7013-4BA9-B504-E20B80BFC108}" destId="{ED9033AA-9016-4065-A096-3CBBE3ECFCA4}" srcOrd="1" destOrd="0" presId="urn:microsoft.com/office/officeart/2005/8/layout/vList3"/>
    <dgm:cxn modelId="{8FF90DE6-5551-438A-ACC3-F2DFBBA9C004}" type="presParOf" srcId="{20E70490-DF3D-44EB-A4BB-0AF31833FDB2}" destId="{A3007CEF-BC5F-45B5-8B71-B78B602E309D}" srcOrd="7" destOrd="0" presId="urn:microsoft.com/office/officeart/2005/8/layout/vList3"/>
    <dgm:cxn modelId="{7888BA88-FA5A-4330-BBA4-623D8629D070}" type="presParOf" srcId="{20E70490-DF3D-44EB-A4BB-0AF31833FDB2}" destId="{3C19D763-0133-4C38-AB8D-7B5588C02C53}" srcOrd="8" destOrd="0" presId="urn:microsoft.com/office/officeart/2005/8/layout/vList3"/>
    <dgm:cxn modelId="{8052FC18-540C-4F04-8EAB-14171BE50D0F}" type="presParOf" srcId="{3C19D763-0133-4C38-AB8D-7B5588C02C53}" destId="{DA4D2C51-AE95-4FB4-AEA2-19D25FDB398D}" srcOrd="0" destOrd="0" presId="urn:microsoft.com/office/officeart/2005/8/layout/vList3"/>
    <dgm:cxn modelId="{51A15D32-FB04-416F-AE76-5B192C3EB9C2}" type="presParOf" srcId="{3C19D763-0133-4C38-AB8D-7B5588C02C53}" destId="{950076C1-EAA4-48CB-9923-FC4A13F7EA6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00D7277-B441-4F76-B50E-C27B0F3474C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EA0C026-8DF2-4B56-9915-94163D9E091E}">
      <dgm:prSet phldrT="[Текст]"/>
      <dgm:spPr/>
      <dgm:t>
        <a:bodyPr/>
        <a:lstStyle/>
        <a:p>
          <a:r>
            <a:rPr lang="uk-UA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Характеристики сертифікаційних робіт</a:t>
          </a:r>
          <a:endParaRPr lang="ru-RU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6816F7-60EA-42B0-ABDE-56C4B8C067AE}" type="parTrans" cxnId="{290E1092-2722-4311-B2C6-3FACA36ABE8B}">
      <dgm:prSet/>
      <dgm:spPr/>
      <dgm:t>
        <a:bodyPr/>
        <a:lstStyle/>
        <a:p>
          <a:endParaRPr lang="ru-RU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D4FBCC-E8AE-4230-8D11-1EC9F6CDFD62}" type="sibTrans" cxnId="{290E1092-2722-4311-B2C6-3FACA36ABE8B}">
      <dgm:prSet/>
      <dgm:spPr/>
      <dgm:t>
        <a:bodyPr/>
        <a:lstStyle/>
        <a:p>
          <a:endParaRPr lang="ru-RU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4FBBE6-0750-4226-BBDB-9F7FFE170DC9}">
      <dgm:prSet phldrT="[Текст]"/>
      <dgm:spPr/>
      <dgm:t>
        <a:bodyPr/>
        <a:lstStyle/>
        <a:p>
          <a:r>
            <a:rPr lang="uk-UA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Тематичні он-лайн тренінги з усіх предметів ЗНО-2015</a:t>
          </a:r>
          <a:endParaRPr lang="ru-RU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A4C589-BF15-4886-8562-06C38242EA3C}" type="parTrans" cxnId="{FF1D2BAA-2F6B-4884-882A-F84AE37987D2}">
      <dgm:prSet/>
      <dgm:spPr/>
      <dgm:t>
        <a:bodyPr/>
        <a:lstStyle/>
        <a:p>
          <a:endParaRPr lang="ru-RU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9F690A-39DA-442B-A7E1-A9A3BA5A7C5C}" type="sibTrans" cxnId="{FF1D2BAA-2F6B-4884-882A-F84AE37987D2}">
      <dgm:prSet/>
      <dgm:spPr/>
      <dgm:t>
        <a:bodyPr/>
        <a:lstStyle/>
        <a:p>
          <a:endParaRPr lang="ru-RU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646050-20E5-4B45-A3DD-1504C387B90A}">
      <dgm:prSet phldrT="[Текст]"/>
      <dgm:spPr/>
      <dgm:t>
        <a:bodyPr/>
        <a:lstStyle/>
        <a:p>
          <a:r>
            <a:rPr lang="uk-UA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Додатки до Програми з історії України</a:t>
          </a:r>
          <a:endParaRPr lang="ru-RU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7FBF9E-BEC2-4AFA-86FA-CA093E474E88}" type="parTrans" cxnId="{12629D8C-68FC-41AA-A27C-E0FE58EAD178}">
      <dgm:prSet/>
      <dgm:spPr/>
      <dgm:t>
        <a:bodyPr/>
        <a:lstStyle/>
        <a:p>
          <a:endParaRPr lang="ru-RU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787B2C-8101-4453-8E46-E39DF98604D5}" type="sibTrans" cxnId="{12629D8C-68FC-41AA-A27C-E0FE58EAD178}">
      <dgm:prSet/>
      <dgm:spPr/>
      <dgm:t>
        <a:bodyPr/>
        <a:lstStyle/>
        <a:p>
          <a:endParaRPr lang="ru-RU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28F3B5-3B90-4E23-8ED5-F49BE2621B8A}">
      <dgm:prSet/>
      <dgm:spPr/>
      <dgm:t>
        <a:bodyPr/>
        <a:lstStyle/>
        <a:p>
          <a:r>
            <a:rPr lang="uk-UA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Методичні рекомендації спеціалістів ОРЦОЯО</a:t>
          </a:r>
          <a:endParaRPr lang="ru-RU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2425E2-443B-4B57-A573-E9C3F08B330F}" type="parTrans" cxnId="{68AAFD19-9DD7-427A-B518-F732528CF2D6}">
      <dgm:prSet/>
      <dgm:spPr/>
      <dgm:t>
        <a:bodyPr/>
        <a:lstStyle/>
        <a:p>
          <a:endParaRPr lang="ru-RU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6B6E39-4870-475E-824B-5B8948FAC8EB}" type="sibTrans" cxnId="{68AAFD19-9DD7-427A-B518-F732528CF2D6}">
      <dgm:prSet/>
      <dgm:spPr/>
      <dgm:t>
        <a:bodyPr/>
        <a:lstStyle/>
        <a:p>
          <a:endParaRPr lang="ru-RU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3DF0A9-D0E1-4943-9D3E-8799A627502F}">
      <dgm:prSet/>
      <dgm:spPr/>
      <dgm:t>
        <a:bodyPr/>
        <a:lstStyle/>
        <a:p>
          <a:r>
            <a:rPr lang="uk-UA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Розміщення інформації в соціальних мережах Інтернету:</a:t>
          </a:r>
          <a:r>
            <a:rPr lang="uk-UA" b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ВКонтакте</a:t>
          </a:r>
          <a:r>
            <a:rPr lang="uk-UA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і </a:t>
          </a:r>
          <a:r>
            <a:rPr lang="uk-UA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Фейсбук</a:t>
          </a:r>
          <a:endParaRPr lang="ru-RU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0BF8BB-3B10-4D89-9056-86750934DB45}" type="parTrans" cxnId="{B8A0FC0B-4446-4959-A25E-4320E4827607}">
      <dgm:prSet/>
      <dgm:spPr/>
      <dgm:t>
        <a:bodyPr/>
        <a:lstStyle/>
        <a:p>
          <a:endParaRPr lang="ru-RU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EA4CAE-147C-456F-A362-8B09E91AACC6}" type="sibTrans" cxnId="{B8A0FC0B-4446-4959-A25E-4320E4827607}">
      <dgm:prSet/>
      <dgm:spPr/>
      <dgm:t>
        <a:bodyPr/>
        <a:lstStyle/>
        <a:p>
          <a:endParaRPr lang="ru-RU" b="1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9579D9-D105-4664-B3A7-E1F66DC15FB7}" type="pres">
      <dgm:prSet presAssocID="{300D7277-B441-4F76-B50E-C27B0F3474C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141EEF7F-BA12-480B-8D24-723964253C36}" type="pres">
      <dgm:prSet presAssocID="{7EA0C026-8DF2-4B56-9915-94163D9E091E}" presName="comp" presStyleCnt="0"/>
      <dgm:spPr/>
    </dgm:pt>
    <dgm:pt modelId="{E6343939-69B6-4D06-8139-AF9E51C69D12}" type="pres">
      <dgm:prSet presAssocID="{7EA0C026-8DF2-4B56-9915-94163D9E091E}" presName="box" presStyleLbl="node1" presStyleIdx="0" presStyleCnt="5"/>
      <dgm:spPr/>
      <dgm:t>
        <a:bodyPr/>
        <a:lstStyle/>
        <a:p>
          <a:endParaRPr lang="ru-RU"/>
        </a:p>
      </dgm:t>
    </dgm:pt>
    <dgm:pt modelId="{B63881E8-95F4-4886-8393-0C508C31290F}" type="pres">
      <dgm:prSet presAssocID="{7EA0C026-8DF2-4B56-9915-94163D9E091E}" presName="img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711949E-D54C-4EF5-8CDF-F95D58F4673B}" type="pres">
      <dgm:prSet presAssocID="{7EA0C026-8DF2-4B56-9915-94163D9E091E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0104F5-02E9-44E2-A281-027048276CB9}" type="pres">
      <dgm:prSet presAssocID="{89D4FBCC-E8AE-4230-8D11-1EC9F6CDFD62}" presName="spacer" presStyleCnt="0"/>
      <dgm:spPr/>
    </dgm:pt>
    <dgm:pt modelId="{A4355453-311C-4A39-A0E9-00F4E77E1B1B}" type="pres">
      <dgm:prSet presAssocID="{414FBBE6-0750-4226-BBDB-9F7FFE170DC9}" presName="comp" presStyleCnt="0"/>
      <dgm:spPr/>
    </dgm:pt>
    <dgm:pt modelId="{BBC6E196-F897-417E-858B-9841265C9243}" type="pres">
      <dgm:prSet presAssocID="{414FBBE6-0750-4226-BBDB-9F7FFE170DC9}" presName="box" presStyleLbl="node1" presStyleIdx="1" presStyleCnt="5"/>
      <dgm:spPr/>
      <dgm:t>
        <a:bodyPr/>
        <a:lstStyle/>
        <a:p>
          <a:endParaRPr lang="ru-RU"/>
        </a:p>
      </dgm:t>
    </dgm:pt>
    <dgm:pt modelId="{9E8590FA-93FA-495E-B85B-CDCC2EF89CBA}" type="pres">
      <dgm:prSet presAssocID="{414FBBE6-0750-4226-BBDB-9F7FFE170DC9}" presName="img" presStyleLbl="fgImgPlace1" presStyleIdx="1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8D13041-595B-4293-85A9-E126D95A75B4}" type="pres">
      <dgm:prSet presAssocID="{414FBBE6-0750-4226-BBDB-9F7FFE170DC9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DA3B4A-D74E-473D-BBF1-E726D9E797F1}" type="pres">
      <dgm:prSet presAssocID="{209F690A-39DA-442B-A7E1-A9A3BA5A7C5C}" presName="spacer" presStyleCnt="0"/>
      <dgm:spPr/>
    </dgm:pt>
    <dgm:pt modelId="{C82515DA-6D0C-4638-8659-DC139DBE041F}" type="pres">
      <dgm:prSet presAssocID="{86646050-20E5-4B45-A3DD-1504C387B90A}" presName="comp" presStyleCnt="0"/>
      <dgm:spPr/>
    </dgm:pt>
    <dgm:pt modelId="{CE3E2B84-B62D-4DC6-BB8A-D18C512D151C}" type="pres">
      <dgm:prSet presAssocID="{86646050-20E5-4B45-A3DD-1504C387B90A}" presName="box" presStyleLbl="node1" presStyleIdx="2" presStyleCnt="5"/>
      <dgm:spPr/>
      <dgm:t>
        <a:bodyPr/>
        <a:lstStyle/>
        <a:p>
          <a:endParaRPr lang="ru-RU"/>
        </a:p>
      </dgm:t>
    </dgm:pt>
    <dgm:pt modelId="{6F227173-7DC1-4437-B790-3A83172F8404}" type="pres">
      <dgm:prSet presAssocID="{86646050-20E5-4B45-A3DD-1504C387B90A}" presName="img" presStyleLbl="fgImgPlace1" presStyleIdx="2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581CFE3-0612-4E70-96EC-004F11CFE49A}" type="pres">
      <dgm:prSet presAssocID="{86646050-20E5-4B45-A3DD-1504C387B90A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FE67CB-3EF3-4CE7-8EB0-E563607067F6}" type="pres">
      <dgm:prSet presAssocID="{F4787B2C-8101-4453-8E46-E39DF98604D5}" presName="spacer" presStyleCnt="0"/>
      <dgm:spPr/>
    </dgm:pt>
    <dgm:pt modelId="{19DA2B2E-49A6-4941-8864-39614F2BF37D}" type="pres">
      <dgm:prSet presAssocID="{1828F3B5-3B90-4E23-8ED5-F49BE2621B8A}" presName="comp" presStyleCnt="0"/>
      <dgm:spPr/>
    </dgm:pt>
    <dgm:pt modelId="{7143C623-BDC9-4201-8C45-1ED4DF68CFAE}" type="pres">
      <dgm:prSet presAssocID="{1828F3B5-3B90-4E23-8ED5-F49BE2621B8A}" presName="box" presStyleLbl="node1" presStyleIdx="3" presStyleCnt="5"/>
      <dgm:spPr/>
      <dgm:t>
        <a:bodyPr/>
        <a:lstStyle/>
        <a:p>
          <a:endParaRPr lang="uk-UA"/>
        </a:p>
      </dgm:t>
    </dgm:pt>
    <dgm:pt modelId="{2F7D679C-6130-41B0-8991-EA8BD57C33ED}" type="pres">
      <dgm:prSet presAssocID="{1828F3B5-3B90-4E23-8ED5-F49BE2621B8A}" presName="img" presStyleLbl="fgImgPlace1" presStyleIdx="3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ADF264C-7380-4BEA-BBAB-A59CCF4A7EF3}" type="pres">
      <dgm:prSet presAssocID="{1828F3B5-3B90-4E23-8ED5-F49BE2621B8A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2C0581D-0414-4F64-BBA2-9594DD88AEB8}" type="pres">
      <dgm:prSet presAssocID="{646B6E39-4870-475E-824B-5B8948FAC8EB}" presName="spacer" presStyleCnt="0"/>
      <dgm:spPr/>
    </dgm:pt>
    <dgm:pt modelId="{881F8AB9-D73E-4949-84CA-FD7706329CD0}" type="pres">
      <dgm:prSet presAssocID="{443DF0A9-D0E1-4943-9D3E-8799A627502F}" presName="comp" presStyleCnt="0"/>
      <dgm:spPr/>
    </dgm:pt>
    <dgm:pt modelId="{4ECA90E5-8F48-4FBC-A768-D4C120E419A9}" type="pres">
      <dgm:prSet presAssocID="{443DF0A9-D0E1-4943-9D3E-8799A627502F}" presName="box" presStyleLbl="node1" presStyleIdx="4" presStyleCnt="5"/>
      <dgm:spPr/>
      <dgm:t>
        <a:bodyPr/>
        <a:lstStyle/>
        <a:p>
          <a:endParaRPr lang="ru-RU"/>
        </a:p>
      </dgm:t>
    </dgm:pt>
    <dgm:pt modelId="{18F1AFDF-5C8F-4517-97F4-E8EA576BA45B}" type="pres">
      <dgm:prSet presAssocID="{443DF0A9-D0E1-4943-9D3E-8799A627502F}" presName="img" presStyleLbl="fgImgPlace1" presStyleIdx="4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B65BEEB-F608-4BAD-919E-92B5CFB3F9D7}" type="pres">
      <dgm:prSet presAssocID="{443DF0A9-D0E1-4943-9D3E-8799A627502F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CB9901E-2A38-4911-BDFA-CA1C8C6EDE6B}" type="presOf" srcId="{414FBBE6-0750-4226-BBDB-9F7FFE170DC9}" destId="{BBC6E196-F897-417E-858B-9841265C9243}" srcOrd="0" destOrd="0" presId="urn:microsoft.com/office/officeart/2005/8/layout/vList4"/>
    <dgm:cxn modelId="{AAF572CE-BE04-44CD-92F0-C5CEDF7C2BEF}" type="presOf" srcId="{86646050-20E5-4B45-A3DD-1504C387B90A}" destId="{CE3E2B84-B62D-4DC6-BB8A-D18C512D151C}" srcOrd="0" destOrd="0" presId="urn:microsoft.com/office/officeart/2005/8/layout/vList4"/>
    <dgm:cxn modelId="{69DE69B7-7B6E-4DAF-B843-F89F7802B7DD}" type="presOf" srcId="{300D7277-B441-4F76-B50E-C27B0F3474C8}" destId="{249579D9-D105-4664-B3A7-E1F66DC15FB7}" srcOrd="0" destOrd="0" presId="urn:microsoft.com/office/officeart/2005/8/layout/vList4"/>
    <dgm:cxn modelId="{0AD380C4-617D-4B87-8482-C88C93B19478}" type="presOf" srcId="{443DF0A9-D0E1-4943-9D3E-8799A627502F}" destId="{7B65BEEB-F608-4BAD-919E-92B5CFB3F9D7}" srcOrd="1" destOrd="0" presId="urn:microsoft.com/office/officeart/2005/8/layout/vList4"/>
    <dgm:cxn modelId="{91534BDE-41AB-44D2-AF35-9AF2C28E678E}" type="presOf" srcId="{86646050-20E5-4B45-A3DD-1504C387B90A}" destId="{8581CFE3-0612-4E70-96EC-004F11CFE49A}" srcOrd="1" destOrd="0" presId="urn:microsoft.com/office/officeart/2005/8/layout/vList4"/>
    <dgm:cxn modelId="{8EED1B58-929A-463A-AAD1-8AF34B942FF1}" type="presOf" srcId="{1828F3B5-3B90-4E23-8ED5-F49BE2621B8A}" destId="{7143C623-BDC9-4201-8C45-1ED4DF68CFAE}" srcOrd="0" destOrd="0" presId="urn:microsoft.com/office/officeart/2005/8/layout/vList4"/>
    <dgm:cxn modelId="{D82CC58F-232D-4862-A3BC-A613971C33EB}" type="presOf" srcId="{1828F3B5-3B90-4E23-8ED5-F49BE2621B8A}" destId="{1ADF264C-7380-4BEA-BBAB-A59CCF4A7EF3}" srcOrd="1" destOrd="0" presId="urn:microsoft.com/office/officeart/2005/8/layout/vList4"/>
    <dgm:cxn modelId="{F946E690-7D89-480F-B995-19F6FCB31800}" type="presOf" srcId="{414FBBE6-0750-4226-BBDB-9F7FFE170DC9}" destId="{F8D13041-595B-4293-85A9-E126D95A75B4}" srcOrd="1" destOrd="0" presId="urn:microsoft.com/office/officeart/2005/8/layout/vList4"/>
    <dgm:cxn modelId="{68AAFD19-9DD7-427A-B518-F732528CF2D6}" srcId="{300D7277-B441-4F76-B50E-C27B0F3474C8}" destId="{1828F3B5-3B90-4E23-8ED5-F49BE2621B8A}" srcOrd="3" destOrd="0" parTransId="{E42425E2-443B-4B57-A573-E9C3F08B330F}" sibTransId="{646B6E39-4870-475E-824B-5B8948FAC8EB}"/>
    <dgm:cxn modelId="{3DA54980-F0AB-46FC-8BE2-9230B5FAB67D}" type="presOf" srcId="{7EA0C026-8DF2-4B56-9915-94163D9E091E}" destId="{E6343939-69B6-4D06-8139-AF9E51C69D12}" srcOrd="0" destOrd="0" presId="urn:microsoft.com/office/officeart/2005/8/layout/vList4"/>
    <dgm:cxn modelId="{290E1092-2722-4311-B2C6-3FACA36ABE8B}" srcId="{300D7277-B441-4F76-B50E-C27B0F3474C8}" destId="{7EA0C026-8DF2-4B56-9915-94163D9E091E}" srcOrd="0" destOrd="0" parTransId="{DF6816F7-60EA-42B0-ABDE-56C4B8C067AE}" sibTransId="{89D4FBCC-E8AE-4230-8D11-1EC9F6CDFD62}"/>
    <dgm:cxn modelId="{B8A0FC0B-4446-4959-A25E-4320E4827607}" srcId="{300D7277-B441-4F76-B50E-C27B0F3474C8}" destId="{443DF0A9-D0E1-4943-9D3E-8799A627502F}" srcOrd="4" destOrd="0" parTransId="{5F0BF8BB-3B10-4D89-9056-86750934DB45}" sibTransId="{23EA4CAE-147C-456F-A362-8B09E91AACC6}"/>
    <dgm:cxn modelId="{267F99C9-75C9-4BD6-8154-16CAE6D69D8F}" type="presOf" srcId="{443DF0A9-D0E1-4943-9D3E-8799A627502F}" destId="{4ECA90E5-8F48-4FBC-A768-D4C120E419A9}" srcOrd="0" destOrd="0" presId="urn:microsoft.com/office/officeart/2005/8/layout/vList4"/>
    <dgm:cxn modelId="{12629D8C-68FC-41AA-A27C-E0FE58EAD178}" srcId="{300D7277-B441-4F76-B50E-C27B0F3474C8}" destId="{86646050-20E5-4B45-A3DD-1504C387B90A}" srcOrd="2" destOrd="0" parTransId="{5D7FBF9E-BEC2-4AFA-86FA-CA093E474E88}" sibTransId="{F4787B2C-8101-4453-8E46-E39DF98604D5}"/>
    <dgm:cxn modelId="{9E2FD969-4F58-472B-9F29-222959D66723}" type="presOf" srcId="{7EA0C026-8DF2-4B56-9915-94163D9E091E}" destId="{4711949E-D54C-4EF5-8CDF-F95D58F4673B}" srcOrd="1" destOrd="0" presId="urn:microsoft.com/office/officeart/2005/8/layout/vList4"/>
    <dgm:cxn modelId="{FF1D2BAA-2F6B-4884-882A-F84AE37987D2}" srcId="{300D7277-B441-4F76-B50E-C27B0F3474C8}" destId="{414FBBE6-0750-4226-BBDB-9F7FFE170DC9}" srcOrd="1" destOrd="0" parTransId="{B8A4C589-BF15-4886-8562-06C38242EA3C}" sibTransId="{209F690A-39DA-442B-A7E1-A9A3BA5A7C5C}"/>
    <dgm:cxn modelId="{EE4D7C7F-04C0-4DC9-8C27-2E803A0E530D}" type="presParOf" srcId="{249579D9-D105-4664-B3A7-E1F66DC15FB7}" destId="{141EEF7F-BA12-480B-8D24-723964253C36}" srcOrd="0" destOrd="0" presId="urn:microsoft.com/office/officeart/2005/8/layout/vList4"/>
    <dgm:cxn modelId="{A2AF72B0-E553-4131-B935-8D1E54CF9ED5}" type="presParOf" srcId="{141EEF7F-BA12-480B-8D24-723964253C36}" destId="{E6343939-69B6-4D06-8139-AF9E51C69D12}" srcOrd="0" destOrd="0" presId="urn:microsoft.com/office/officeart/2005/8/layout/vList4"/>
    <dgm:cxn modelId="{62F667E1-ACEF-4CA5-A349-BDCCD7624283}" type="presParOf" srcId="{141EEF7F-BA12-480B-8D24-723964253C36}" destId="{B63881E8-95F4-4886-8393-0C508C31290F}" srcOrd="1" destOrd="0" presId="urn:microsoft.com/office/officeart/2005/8/layout/vList4"/>
    <dgm:cxn modelId="{DF67C73C-9682-43E9-BA5B-3BE163E70ECF}" type="presParOf" srcId="{141EEF7F-BA12-480B-8D24-723964253C36}" destId="{4711949E-D54C-4EF5-8CDF-F95D58F4673B}" srcOrd="2" destOrd="0" presId="urn:microsoft.com/office/officeart/2005/8/layout/vList4"/>
    <dgm:cxn modelId="{0D8FE352-106A-4DFC-9A75-F9B3451B8A4C}" type="presParOf" srcId="{249579D9-D105-4664-B3A7-E1F66DC15FB7}" destId="{0A0104F5-02E9-44E2-A281-027048276CB9}" srcOrd="1" destOrd="0" presId="urn:microsoft.com/office/officeart/2005/8/layout/vList4"/>
    <dgm:cxn modelId="{D1394B2B-4E2B-4A0D-9404-A2133B9A2E0F}" type="presParOf" srcId="{249579D9-D105-4664-B3A7-E1F66DC15FB7}" destId="{A4355453-311C-4A39-A0E9-00F4E77E1B1B}" srcOrd="2" destOrd="0" presId="urn:microsoft.com/office/officeart/2005/8/layout/vList4"/>
    <dgm:cxn modelId="{1CD3625C-9DB0-491B-9930-D70AE84845F2}" type="presParOf" srcId="{A4355453-311C-4A39-A0E9-00F4E77E1B1B}" destId="{BBC6E196-F897-417E-858B-9841265C9243}" srcOrd="0" destOrd="0" presId="urn:microsoft.com/office/officeart/2005/8/layout/vList4"/>
    <dgm:cxn modelId="{6D9D21E2-EF29-4723-9640-B0D531413581}" type="presParOf" srcId="{A4355453-311C-4A39-A0E9-00F4E77E1B1B}" destId="{9E8590FA-93FA-495E-B85B-CDCC2EF89CBA}" srcOrd="1" destOrd="0" presId="urn:microsoft.com/office/officeart/2005/8/layout/vList4"/>
    <dgm:cxn modelId="{330A7A2D-1AE3-4B87-8C9E-A1F98FB63E5A}" type="presParOf" srcId="{A4355453-311C-4A39-A0E9-00F4E77E1B1B}" destId="{F8D13041-595B-4293-85A9-E126D95A75B4}" srcOrd="2" destOrd="0" presId="urn:microsoft.com/office/officeart/2005/8/layout/vList4"/>
    <dgm:cxn modelId="{7C0C2636-E549-41CD-9F7E-81E7B3A7CC7F}" type="presParOf" srcId="{249579D9-D105-4664-B3A7-E1F66DC15FB7}" destId="{CEDA3B4A-D74E-473D-BBF1-E726D9E797F1}" srcOrd="3" destOrd="0" presId="urn:microsoft.com/office/officeart/2005/8/layout/vList4"/>
    <dgm:cxn modelId="{4B11550B-FE8D-4A52-8189-49EE5BF8D369}" type="presParOf" srcId="{249579D9-D105-4664-B3A7-E1F66DC15FB7}" destId="{C82515DA-6D0C-4638-8659-DC139DBE041F}" srcOrd="4" destOrd="0" presId="urn:microsoft.com/office/officeart/2005/8/layout/vList4"/>
    <dgm:cxn modelId="{23D1F5F7-18EB-4B45-A9D2-8A9775CDD921}" type="presParOf" srcId="{C82515DA-6D0C-4638-8659-DC139DBE041F}" destId="{CE3E2B84-B62D-4DC6-BB8A-D18C512D151C}" srcOrd="0" destOrd="0" presId="urn:microsoft.com/office/officeart/2005/8/layout/vList4"/>
    <dgm:cxn modelId="{C6A93F74-98D1-49B2-BA32-4CB3D1B2B61F}" type="presParOf" srcId="{C82515DA-6D0C-4638-8659-DC139DBE041F}" destId="{6F227173-7DC1-4437-B790-3A83172F8404}" srcOrd="1" destOrd="0" presId="urn:microsoft.com/office/officeart/2005/8/layout/vList4"/>
    <dgm:cxn modelId="{B9CDF7E4-78EF-4884-8A33-456DEFE6B336}" type="presParOf" srcId="{C82515DA-6D0C-4638-8659-DC139DBE041F}" destId="{8581CFE3-0612-4E70-96EC-004F11CFE49A}" srcOrd="2" destOrd="0" presId="urn:microsoft.com/office/officeart/2005/8/layout/vList4"/>
    <dgm:cxn modelId="{E4F51B9F-5DC6-4059-8892-C5D609E451B6}" type="presParOf" srcId="{249579D9-D105-4664-B3A7-E1F66DC15FB7}" destId="{19FE67CB-3EF3-4CE7-8EB0-E563607067F6}" srcOrd="5" destOrd="0" presId="urn:microsoft.com/office/officeart/2005/8/layout/vList4"/>
    <dgm:cxn modelId="{EC772EE6-55C0-4C05-8CCC-3A7BE5191D44}" type="presParOf" srcId="{249579D9-D105-4664-B3A7-E1F66DC15FB7}" destId="{19DA2B2E-49A6-4941-8864-39614F2BF37D}" srcOrd="6" destOrd="0" presId="urn:microsoft.com/office/officeart/2005/8/layout/vList4"/>
    <dgm:cxn modelId="{95303A3B-A963-49B6-BA6C-5B9956A1D132}" type="presParOf" srcId="{19DA2B2E-49A6-4941-8864-39614F2BF37D}" destId="{7143C623-BDC9-4201-8C45-1ED4DF68CFAE}" srcOrd="0" destOrd="0" presId="urn:microsoft.com/office/officeart/2005/8/layout/vList4"/>
    <dgm:cxn modelId="{2DAF1DBB-274D-4065-B30C-786F212FBE8E}" type="presParOf" srcId="{19DA2B2E-49A6-4941-8864-39614F2BF37D}" destId="{2F7D679C-6130-41B0-8991-EA8BD57C33ED}" srcOrd="1" destOrd="0" presId="urn:microsoft.com/office/officeart/2005/8/layout/vList4"/>
    <dgm:cxn modelId="{173BDEF1-319A-4FDC-869E-E51127856107}" type="presParOf" srcId="{19DA2B2E-49A6-4941-8864-39614F2BF37D}" destId="{1ADF264C-7380-4BEA-BBAB-A59CCF4A7EF3}" srcOrd="2" destOrd="0" presId="urn:microsoft.com/office/officeart/2005/8/layout/vList4"/>
    <dgm:cxn modelId="{7D5297E2-A6EF-49E8-A5FE-D1F92D883A12}" type="presParOf" srcId="{249579D9-D105-4664-B3A7-E1F66DC15FB7}" destId="{D2C0581D-0414-4F64-BBA2-9594DD88AEB8}" srcOrd="7" destOrd="0" presId="urn:microsoft.com/office/officeart/2005/8/layout/vList4"/>
    <dgm:cxn modelId="{835FB4F4-09EC-4CD3-99E7-7478F8ABC246}" type="presParOf" srcId="{249579D9-D105-4664-B3A7-E1F66DC15FB7}" destId="{881F8AB9-D73E-4949-84CA-FD7706329CD0}" srcOrd="8" destOrd="0" presId="urn:microsoft.com/office/officeart/2005/8/layout/vList4"/>
    <dgm:cxn modelId="{B39D5906-3C11-40CB-AD27-C2EB4A903EFE}" type="presParOf" srcId="{881F8AB9-D73E-4949-84CA-FD7706329CD0}" destId="{4ECA90E5-8F48-4FBC-A768-D4C120E419A9}" srcOrd="0" destOrd="0" presId="urn:microsoft.com/office/officeart/2005/8/layout/vList4"/>
    <dgm:cxn modelId="{59688792-EDAE-4A13-A3E4-2C006DE1E13C}" type="presParOf" srcId="{881F8AB9-D73E-4949-84CA-FD7706329CD0}" destId="{18F1AFDF-5C8F-4517-97F4-E8EA576BA45B}" srcOrd="1" destOrd="0" presId="urn:microsoft.com/office/officeart/2005/8/layout/vList4"/>
    <dgm:cxn modelId="{BE64392A-7A63-41EF-B65B-42333645167F}" type="presParOf" srcId="{881F8AB9-D73E-4949-84CA-FD7706329CD0}" destId="{7B65BEEB-F608-4BAD-919E-92B5CFB3F9D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DE97DFD-DF32-4610-ADD5-ED377634CD06}" type="doc">
      <dgm:prSet loTypeId="urn:microsoft.com/office/officeart/2005/8/layout/lProcess1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5B305715-6435-4FAD-969C-0EDE8505D139}">
      <dgm:prSet phldrT="[Текст]" custT="1"/>
      <dgm:spPr/>
      <dgm:t>
        <a:bodyPr/>
        <a:lstStyle/>
        <a:p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Порівняльні складові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4FB423-38F4-4A62-9274-AA49E8499C14}" type="parTrans" cxnId="{72600810-69B2-46D4-A639-467A5C030918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34E648-46DE-484C-B915-74F899D68636}" type="sibTrans" cxnId="{72600810-69B2-46D4-A639-467A5C030918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EC311C-F99C-427F-AB31-5F369C86AEDD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К-ть</a:t>
          </a:r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завдань СР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F4C6D1-2CF5-4108-9AF6-38A1C433A4D6}" type="parTrans" cxnId="{4B342F01-5C97-4956-926A-9255CC3AF208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1C1D66-AC56-44B4-87A4-FC424C964BEB}" type="sibTrans" cxnId="{4B342F01-5C97-4956-926A-9255CC3AF208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66630C-010F-4600-BA39-0461FF008918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Час на виконання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014337-E3AB-4627-9960-7C9F89E1D10A}" type="parTrans" cxnId="{F257C507-67CD-4877-97B7-D4EEA275A585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9E7ACB-C4B4-4373-8C09-A43BBB668598}" type="sibTrans" cxnId="{F257C507-67CD-4877-97B7-D4EEA275A585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B743AC-96DC-4DE7-9501-ED744B2EF533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ЗНО-2014</a:t>
          </a:r>
          <a:endParaRPr lang="uk-UA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636B56-4B59-4E8C-9BCA-C60057E204B6}" type="parTrans" cxnId="{3F286BEB-EAAC-4316-8BB4-63CABDF17485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35B890-8986-4E4B-B11C-0BFEC7729994}" type="sibTrans" cxnId="{3F286BEB-EAAC-4316-8BB4-63CABDF17485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4B91C4-A4B6-484B-98C9-24C728E384FE}">
      <dgm:prSet phldrT="[Текст]" custT="1"/>
      <dgm:spPr>
        <a:solidFill>
          <a:srgbClr val="99FF66">
            <a:alpha val="89804"/>
          </a:srgbClr>
        </a:solidFill>
      </dgm:spPr>
      <dgm:t>
        <a:bodyPr/>
        <a:lstStyle/>
        <a:p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60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66799B-48B1-4EDA-934F-31B1EC0ABC5B}" type="parTrans" cxnId="{2DF72C62-A6CD-4EDE-AF9A-0597EDCAD627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700200-E1E8-4E37-AD53-154D34868CC4}" type="sibTrans" cxnId="{2DF72C62-A6CD-4EDE-AF9A-0597EDCAD627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74D0D7-82DF-486E-8E89-AE44052FD200}">
      <dgm:prSet phldrT="[Текст]" custT="1"/>
      <dgm:spPr>
        <a:solidFill>
          <a:srgbClr val="99FF66">
            <a:alpha val="90000"/>
          </a:srgbClr>
        </a:solidFill>
      </dgm:spPr>
      <dgm:t>
        <a:bodyPr/>
        <a:lstStyle/>
        <a:p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150 хв.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5736A9-F7AE-4130-90D4-84E6D1E7A224}" type="parTrans" cxnId="{89840928-CEB0-4011-8321-E783914558F1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85D434-4202-481A-942B-14BA021AF431}" type="sibTrans" cxnId="{89840928-CEB0-4011-8321-E783914558F1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42176E-D4FE-4400-8064-A6630C5633C8}">
      <dgm:prSet custT="1"/>
      <dgm:spPr>
        <a:solidFill>
          <a:srgbClr val="C00000"/>
        </a:solidFill>
      </dgm:spPr>
      <dgm:t>
        <a:bodyPr/>
        <a:lstStyle/>
        <a:p>
          <a:r>
            <a: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ЗНО-2015</a:t>
          </a:r>
          <a:endParaRPr lang="uk-UA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FE5FC0-FC22-4AF3-ADB5-7118F4AB34C8}" type="parTrans" cxnId="{481FA661-1658-4806-A3BC-E4AB238E73F6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448462-A15E-495D-8711-7D3ECBEA896C}" type="sibTrans" cxnId="{481FA661-1658-4806-A3BC-E4AB238E73F6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10755E-93F7-40D6-9D1A-8936C3616FE1}">
      <dgm:prSet custT="1"/>
      <dgm:spPr>
        <a:solidFill>
          <a:srgbClr val="FF7C80">
            <a:alpha val="89804"/>
          </a:srgbClr>
        </a:solidFill>
      </dgm:spPr>
      <dgm:t>
        <a:bodyPr/>
        <a:lstStyle/>
        <a:p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54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790F2A-BD64-4688-9FFD-BDD508EF66E3}" type="parTrans" cxnId="{98B6CB08-C663-4760-B472-32D0CB847FE9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A6128A-2A41-4831-8BCB-934ACF2D1909}" type="sibTrans" cxnId="{98B6CB08-C663-4760-B472-32D0CB847FE9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10323E-F4DB-4DEC-847A-8A80DE0D528E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Макс. </a:t>
          </a:r>
          <a:r>
            <a:rPr lang="uk-UA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к-ть</a:t>
          </a:r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балів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48BBEC-EC94-4752-8005-04185F5AF288}" type="parTrans" cxnId="{ADF0734E-F29D-4E9D-A465-15E2C329F09F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B0DF63-DB37-47D7-A915-2DDDD3375C4A}" type="sibTrans" cxnId="{ADF0734E-F29D-4E9D-A465-15E2C329F09F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26CA92-66EB-4D35-8A68-1762C7DCB59C}">
      <dgm:prSet custT="1"/>
      <dgm:spPr>
        <a:solidFill>
          <a:srgbClr val="FF7C80">
            <a:alpha val="90000"/>
          </a:srgbClr>
        </a:solidFill>
      </dgm:spPr>
      <dgm:t>
        <a:bodyPr/>
        <a:lstStyle/>
        <a:p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150 хв.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A13A83-48F6-4CEB-B992-8CEADDAECA1B}" type="parTrans" cxnId="{332DF642-AFAC-4AFA-B380-A3DC99AECB46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8EFE8F-A1B2-4586-BFB9-5DC4A9B6311E}" type="sibTrans" cxnId="{332DF642-AFAC-4AFA-B380-A3DC99AECB46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FF947A-9846-4218-BCBA-F05373FFC7C1}">
      <dgm:prSet custT="1"/>
      <dgm:spPr>
        <a:solidFill>
          <a:srgbClr val="99FF66">
            <a:alpha val="90000"/>
          </a:srgbClr>
        </a:solidFill>
      </dgm:spPr>
      <dgm:t>
        <a:bodyPr/>
        <a:lstStyle/>
        <a:p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94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C9F980-06EE-43CD-84C0-A7AD3282A149}" type="parTrans" cxnId="{DECC00D1-5705-4692-B763-4F01594EFD1D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E12128-11BA-417B-BE04-C8EA36C891B7}" type="sibTrans" cxnId="{DECC00D1-5705-4692-B763-4F01594EFD1D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CAB302-244F-4540-9228-F082C37A02D2}">
      <dgm:prSet custT="1"/>
      <dgm:spPr>
        <a:solidFill>
          <a:srgbClr val="FF7C80">
            <a:alpha val="90000"/>
          </a:srgbClr>
        </a:solidFill>
      </dgm:spPr>
      <dgm:t>
        <a:bodyPr/>
        <a:lstStyle/>
        <a:p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86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710845-6CDF-4FE4-85D3-EF214D4F4935}" type="parTrans" cxnId="{EA261313-9560-4EFA-86EA-C7847CB91688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B3EF93-446D-40DF-92D9-A6C2F29530F0}" type="sibTrans" cxnId="{EA261313-9560-4EFA-86EA-C7847CB91688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F33DFB-4915-4877-AF3C-C4B40ADF8580}" type="pres">
      <dgm:prSet presAssocID="{CDE97DFD-DF32-4610-ADD5-ED377634CD0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5579B56-CC0D-4BE2-A5CD-89C448234049}" type="pres">
      <dgm:prSet presAssocID="{5B305715-6435-4FAD-969C-0EDE8505D139}" presName="vertFlow" presStyleCnt="0"/>
      <dgm:spPr/>
    </dgm:pt>
    <dgm:pt modelId="{C603042B-D940-4C69-9919-65F9142DD9CD}" type="pres">
      <dgm:prSet presAssocID="{5B305715-6435-4FAD-969C-0EDE8505D139}" presName="header" presStyleLbl="node1" presStyleIdx="0" presStyleCnt="3" custScaleX="137141"/>
      <dgm:spPr/>
      <dgm:t>
        <a:bodyPr/>
        <a:lstStyle/>
        <a:p>
          <a:endParaRPr lang="ru-RU"/>
        </a:p>
      </dgm:t>
    </dgm:pt>
    <dgm:pt modelId="{3545AD33-999D-40A5-A476-EED2E9FDBBA4}" type="pres">
      <dgm:prSet presAssocID="{72F4C6D1-2CF5-4108-9AF6-38A1C433A4D6}" presName="parTrans" presStyleLbl="sibTrans2D1" presStyleIdx="0" presStyleCnt="9"/>
      <dgm:spPr/>
      <dgm:t>
        <a:bodyPr/>
        <a:lstStyle/>
        <a:p>
          <a:endParaRPr lang="ru-RU"/>
        </a:p>
      </dgm:t>
    </dgm:pt>
    <dgm:pt modelId="{72B3A89D-BA8F-4C00-9B1A-8C063AF11AA0}" type="pres">
      <dgm:prSet presAssocID="{4DEC311C-F99C-427F-AB31-5F369C86AEDD}" presName="child" presStyleLbl="alignAccFollowNode1" presStyleIdx="0" presStyleCnt="9" custScaleX="1371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4FDC83-E5B1-46E0-862C-F4C1BEB7920B}" type="pres">
      <dgm:prSet presAssocID="{FF1C1D66-AC56-44B4-87A4-FC424C964BEB}" presName="sibTrans" presStyleLbl="sibTrans2D1" presStyleIdx="1" presStyleCnt="9"/>
      <dgm:spPr/>
      <dgm:t>
        <a:bodyPr/>
        <a:lstStyle/>
        <a:p>
          <a:endParaRPr lang="ru-RU"/>
        </a:p>
      </dgm:t>
    </dgm:pt>
    <dgm:pt modelId="{4137F1E7-7F73-419F-ABA9-95E16C87C139}" type="pres">
      <dgm:prSet presAssocID="{7866630C-010F-4600-BA39-0461FF008918}" presName="child" presStyleLbl="alignAccFollowNode1" presStyleIdx="1" presStyleCnt="9" custScaleX="1371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C5F7D5-9394-489E-88BF-C844CC6C9926}" type="pres">
      <dgm:prSet presAssocID="{7E9E7ACB-C4B4-4373-8C09-A43BBB668598}" presName="sibTrans" presStyleLbl="sibTrans2D1" presStyleIdx="2" presStyleCnt="9"/>
      <dgm:spPr/>
      <dgm:t>
        <a:bodyPr/>
        <a:lstStyle/>
        <a:p>
          <a:endParaRPr lang="ru-RU"/>
        </a:p>
      </dgm:t>
    </dgm:pt>
    <dgm:pt modelId="{962E8644-2B4A-4858-BDA9-AFF06D79547E}" type="pres">
      <dgm:prSet presAssocID="{4510323E-F4DB-4DEC-847A-8A80DE0D528E}" presName="child" presStyleLbl="alignAccFollowNode1" presStyleIdx="2" presStyleCnt="9" custScaleX="137141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2C27573-D54D-4741-BBBB-CC6D2EFD2075}" type="pres">
      <dgm:prSet presAssocID="{5B305715-6435-4FAD-969C-0EDE8505D139}" presName="hSp" presStyleCnt="0"/>
      <dgm:spPr/>
    </dgm:pt>
    <dgm:pt modelId="{749B87EC-824D-427D-A08E-0F4CAD6C8474}" type="pres">
      <dgm:prSet presAssocID="{D0B743AC-96DC-4DE7-9501-ED744B2EF533}" presName="vertFlow" presStyleCnt="0"/>
      <dgm:spPr/>
    </dgm:pt>
    <dgm:pt modelId="{3831B8A9-BD02-4104-A1E2-696F7C816DD4}" type="pres">
      <dgm:prSet presAssocID="{D0B743AC-96DC-4DE7-9501-ED744B2EF533}" presName="header" presStyleLbl="node1" presStyleIdx="1" presStyleCnt="3"/>
      <dgm:spPr/>
      <dgm:t>
        <a:bodyPr/>
        <a:lstStyle/>
        <a:p>
          <a:endParaRPr lang="ru-RU"/>
        </a:p>
      </dgm:t>
    </dgm:pt>
    <dgm:pt modelId="{FEDD7066-FA1B-45D1-B7CF-B11A889F516B}" type="pres">
      <dgm:prSet presAssocID="{4566799B-48B1-4EDA-934F-31B1EC0ABC5B}" presName="parTrans" presStyleLbl="sibTrans2D1" presStyleIdx="3" presStyleCnt="9"/>
      <dgm:spPr/>
      <dgm:t>
        <a:bodyPr/>
        <a:lstStyle/>
        <a:p>
          <a:endParaRPr lang="ru-RU"/>
        </a:p>
      </dgm:t>
    </dgm:pt>
    <dgm:pt modelId="{F9AFFB81-1820-4273-9F01-C5ADF15EF7D2}" type="pres">
      <dgm:prSet presAssocID="{9D4B91C4-A4B6-484B-98C9-24C728E384FE}" presName="child" presStyleLbl="alignAccFollowNode1" presStyleIdx="3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772A45-EC36-484E-9E36-5820D80A55FF}" type="pres">
      <dgm:prSet presAssocID="{A2700200-E1E8-4E37-AD53-154D34868CC4}" presName="sibTrans" presStyleLbl="sibTrans2D1" presStyleIdx="4" presStyleCnt="9"/>
      <dgm:spPr/>
      <dgm:t>
        <a:bodyPr/>
        <a:lstStyle/>
        <a:p>
          <a:endParaRPr lang="ru-RU"/>
        </a:p>
      </dgm:t>
    </dgm:pt>
    <dgm:pt modelId="{259F891F-1AA0-461A-9CC4-0E5398B47C7C}" type="pres">
      <dgm:prSet presAssocID="{1074D0D7-82DF-486E-8E89-AE44052FD200}" presName="child" presStyleLbl="alignAccFollowNode1" presStyleIdx="4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A674EFC-2326-4F4D-B903-BE1A3DD12F0D}" type="pres">
      <dgm:prSet presAssocID="{6D85D434-4202-481A-942B-14BA021AF431}" presName="sibTrans" presStyleLbl="sibTrans2D1" presStyleIdx="5" presStyleCnt="9"/>
      <dgm:spPr/>
      <dgm:t>
        <a:bodyPr/>
        <a:lstStyle/>
        <a:p>
          <a:endParaRPr lang="ru-RU"/>
        </a:p>
      </dgm:t>
    </dgm:pt>
    <dgm:pt modelId="{74242003-62F9-48CF-A77C-39F82A46F5AB}" type="pres">
      <dgm:prSet presAssocID="{1CFF947A-9846-4218-BCBA-F05373FFC7C1}" presName="child" presStyleLbl="alignAccFollowNode1" presStyleIdx="5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1C8297-DED2-4643-B466-A87B8A2FD252}" type="pres">
      <dgm:prSet presAssocID="{D0B743AC-96DC-4DE7-9501-ED744B2EF533}" presName="hSp" presStyleCnt="0"/>
      <dgm:spPr/>
    </dgm:pt>
    <dgm:pt modelId="{94295EF3-6954-41F6-BC80-6DF3BE2368D4}" type="pres">
      <dgm:prSet presAssocID="{3742176E-D4FE-4400-8064-A6630C5633C8}" presName="vertFlow" presStyleCnt="0"/>
      <dgm:spPr/>
    </dgm:pt>
    <dgm:pt modelId="{22518EE6-7C20-4FAB-BD3E-D6095CFFEB94}" type="pres">
      <dgm:prSet presAssocID="{3742176E-D4FE-4400-8064-A6630C5633C8}" presName="header" presStyleLbl="node1" presStyleIdx="2" presStyleCnt="3"/>
      <dgm:spPr/>
      <dgm:t>
        <a:bodyPr/>
        <a:lstStyle/>
        <a:p>
          <a:endParaRPr lang="ru-RU"/>
        </a:p>
      </dgm:t>
    </dgm:pt>
    <dgm:pt modelId="{FF2A86F8-2966-4652-8FF7-2533ECCAD1FC}" type="pres">
      <dgm:prSet presAssocID="{82790F2A-BD64-4688-9FFD-BDD508EF66E3}" presName="parTrans" presStyleLbl="sibTrans2D1" presStyleIdx="6" presStyleCnt="9"/>
      <dgm:spPr/>
      <dgm:t>
        <a:bodyPr/>
        <a:lstStyle/>
        <a:p>
          <a:endParaRPr lang="ru-RU"/>
        </a:p>
      </dgm:t>
    </dgm:pt>
    <dgm:pt modelId="{412CA108-7C55-4CA9-B1E8-0EED7FD89F7E}" type="pres">
      <dgm:prSet presAssocID="{BD10755E-93F7-40D6-9D1A-8936C3616FE1}" presName="child" presStyleLbl="alignAccFollowNode1" presStyleIdx="6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0390C7-D0B7-44DA-9EA8-E1A608AC12AA}" type="pres">
      <dgm:prSet presAssocID="{1DA6128A-2A41-4831-8BCB-934ACF2D1909}" presName="sibTrans" presStyleLbl="sibTrans2D1" presStyleIdx="7" presStyleCnt="9"/>
      <dgm:spPr/>
      <dgm:t>
        <a:bodyPr/>
        <a:lstStyle/>
        <a:p>
          <a:endParaRPr lang="ru-RU"/>
        </a:p>
      </dgm:t>
    </dgm:pt>
    <dgm:pt modelId="{52FD9E6B-791A-4981-9122-268B516A049A}" type="pres">
      <dgm:prSet presAssocID="{8626CA92-66EB-4D35-8A68-1762C7DCB59C}" presName="child" presStyleLbl="alignAccFollowNode1" presStyleIdx="7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653770-79C0-41AE-B438-7CF6A99A19C8}" type="pres">
      <dgm:prSet presAssocID="{128EFE8F-A1B2-4586-BFB9-5DC4A9B6311E}" presName="sibTrans" presStyleLbl="sibTrans2D1" presStyleIdx="8" presStyleCnt="9"/>
      <dgm:spPr/>
      <dgm:t>
        <a:bodyPr/>
        <a:lstStyle/>
        <a:p>
          <a:endParaRPr lang="ru-RU"/>
        </a:p>
      </dgm:t>
    </dgm:pt>
    <dgm:pt modelId="{7BF2E305-1707-4F1A-8AD5-2D5A8990DA10}" type="pres">
      <dgm:prSet presAssocID="{F6CAB302-244F-4540-9228-F082C37A02D2}" presName="child" presStyleLbl="alignAccFollowNode1" presStyleIdx="8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429E7E-D029-4EC7-8333-64AAF571CB43}" type="presOf" srcId="{BD10755E-93F7-40D6-9D1A-8936C3616FE1}" destId="{412CA108-7C55-4CA9-B1E8-0EED7FD89F7E}" srcOrd="0" destOrd="0" presId="urn:microsoft.com/office/officeart/2005/8/layout/lProcess1"/>
    <dgm:cxn modelId="{481FA661-1658-4806-A3BC-E4AB238E73F6}" srcId="{CDE97DFD-DF32-4610-ADD5-ED377634CD06}" destId="{3742176E-D4FE-4400-8064-A6630C5633C8}" srcOrd="2" destOrd="0" parTransId="{CAFE5FC0-FC22-4AF3-ADB5-7118F4AB34C8}" sibTransId="{C4448462-A15E-495D-8711-7D3ECBEA896C}"/>
    <dgm:cxn modelId="{FD329C37-94B8-4B0D-A179-58C84BF711EF}" type="presOf" srcId="{7866630C-010F-4600-BA39-0461FF008918}" destId="{4137F1E7-7F73-419F-ABA9-95E16C87C139}" srcOrd="0" destOrd="0" presId="urn:microsoft.com/office/officeart/2005/8/layout/lProcess1"/>
    <dgm:cxn modelId="{D0F1B0A9-D22E-45E9-9009-509DAB52EE6D}" type="presOf" srcId="{1DA6128A-2A41-4831-8BCB-934ACF2D1909}" destId="{320390C7-D0B7-44DA-9EA8-E1A608AC12AA}" srcOrd="0" destOrd="0" presId="urn:microsoft.com/office/officeart/2005/8/layout/lProcess1"/>
    <dgm:cxn modelId="{45EF071E-1A0F-4387-AF02-9262619E9A8C}" type="presOf" srcId="{128EFE8F-A1B2-4586-BFB9-5DC4A9B6311E}" destId="{48653770-79C0-41AE-B438-7CF6A99A19C8}" srcOrd="0" destOrd="0" presId="urn:microsoft.com/office/officeart/2005/8/layout/lProcess1"/>
    <dgm:cxn modelId="{0B36BC4C-2C3D-4CB3-BD59-E578AB7CF09C}" type="presOf" srcId="{72F4C6D1-2CF5-4108-9AF6-38A1C433A4D6}" destId="{3545AD33-999D-40A5-A476-EED2E9FDBBA4}" srcOrd="0" destOrd="0" presId="urn:microsoft.com/office/officeart/2005/8/layout/lProcess1"/>
    <dgm:cxn modelId="{16D17FB1-A6DF-443E-8415-9E1EF4444128}" type="presOf" srcId="{82790F2A-BD64-4688-9FFD-BDD508EF66E3}" destId="{FF2A86F8-2966-4652-8FF7-2533ECCAD1FC}" srcOrd="0" destOrd="0" presId="urn:microsoft.com/office/officeart/2005/8/layout/lProcess1"/>
    <dgm:cxn modelId="{ADF0734E-F29D-4E9D-A465-15E2C329F09F}" srcId="{5B305715-6435-4FAD-969C-0EDE8505D139}" destId="{4510323E-F4DB-4DEC-847A-8A80DE0D528E}" srcOrd="2" destOrd="0" parTransId="{B648BBEC-EC94-4752-8005-04185F5AF288}" sibTransId="{21B0DF63-DB37-47D7-A915-2DDDD3375C4A}"/>
    <dgm:cxn modelId="{2DF72C62-A6CD-4EDE-AF9A-0597EDCAD627}" srcId="{D0B743AC-96DC-4DE7-9501-ED744B2EF533}" destId="{9D4B91C4-A4B6-484B-98C9-24C728E384FE}" srcOrd="0" destOrd="0" parTransId="{4566799B-48B1-4EDA-934F-31B1EC0ABC5B}" sibTransId="{A2700200-E1E8-4E37-AD53-154D34868CC4}"/>
    <dgm:cxn modelId="{72600810-69B2-46D4-A639-467A5C030918}" srcId="{CDE97DFD-DF32-4610-ADD5-ED377634CD06}" destId="{5B305715-6435-4FAD-969C-0EDE8505D139}" srcOrd="0" destOrd="0" parTransId="{7B4FB423-38F4-4A62-9274-AA49E8499C14}" sibTransId="{CC34E648-46DE-484C-B915-74F899D68636}"/>
    <dgm:cxn modelId="{3F286BEB-EAAC-4316-8BB4-63CABDF17485}" srcId="{CDE97DFD-DF32-4610-ADD5-ED377634CD06}" destId="{D0B743AC-96DC-4DE7-9501-ED744B2EF533}" srcOrd="1" destOrd="0" parTransId="{16636B56-4B59-4E8C-9BCA-C60057E204B6}" sibTransId="{2935B890-8986-4E4B-B11C-0BFEC7729994}"/>
    <dgm:cxn modelId="{9902B074-2D99-40C8-8B86-133518EEC645}" type="presOf" srcId="{5B305715-6435-4FAD-969C-0EDE8505D139}" destId="{C603042B-D940-4C69-9919-65F9142DD9CD}" srcOrd="0" destOrd="0" presId="urn:microsoft.com/office/officeart/2005/8/layout/lProcess1"/>
    <dgm:cxn modelId="{BFE12E40-E0EA-4772-A8E3-704471C9F925}" type="presOf" srcId="{9D4B91C4-A4B6-484B-98C9-24C728E384FE}" destId="{F9AFFB81-1820-4273-9F01-C5ADF15EF7D2}" srcOrd="0" destOrd="0" presId="urn:microsoft.com/office/officeart/2005/8/layout/lProcess1"/>
    <dgm:cxn modelId="{C59CDA7C-41AA-406C-BE6E-1F82ACD4A7B7}" type="presOf" srcId="{A2700200-E1E8-4E37-AD53-154D34868CC4}" destId="{C5772A45-EC36-484E-9E36-5820D80A55FF}" srcOrd="0" destOrd="0" presId="urn:microsoft.com/office/officeart/2005/8/layout/lProcess1"/>
    <dgm:cxn modelId="{EF0D7037-2604-4328-9965-07B8A180FB7E}" type="presOf" srcId="{8626CA92-66EB-4D35-8A68-1762C7DCB59C}" destId="{52FD9E6B-791A-4981-9122-268B516A049A}" srcOrd="0" destOrd="0" presId="urn:microsoft.com/office/officeart/2005/8/layout/lProcess1"/>
    <dgm:cxn modelId="{332DF642-AFAC-4AFA-B380-A3DC99AECB46}" srcId="{3742176E-D4FE-4400-8064-A6630C5633C8}" destId="{8626CA92-66EB-4D35-8A68-1762C7DCB59C}" srcOrd="1" destOrd="0" parTransId="{01A13A83-48F6-4CEB-B992-8CEADDAECA1B}" sibTransId="{128EFE8F-A1B2-4586-BFB9-5DC4A9B6311E}"/>
    <dgm:cxn modelId="{89840928-CEB0-4011-8321-E783914558F1}" srcId="{D0B743AC-96DC-4DE7-9501-ED744B2EF533}" destId="{1074D0D7-82DF-486E-8E89-AE44052FD200}" srcOrd="1" destOrd="0" parTransId="{6F5736A9-F7AE-4130-90D4-84E6D1E7A224}" sibTransId="{6D85D434-4202-481A-942B-14BA021AF431}"/>
    <dgm:cxn modelId="{1672937A-0114-42D2-A6AD-F12F706DC7C8}" type="presOf" srcId="{CDE97DFD-DF32-4610-ADD5-ED377634CD06}" destId="{3FF33DFB-4915-4877-AF3C-C4B40ADF8580}" srcOrd="0" destOrd="0" presId="urn:microsoft.com/office/officeart/2005/8/layout/lProcess1"/>
    <dgm:cxn modelId="{EA261313-9560-4EFA-86EA-C7847CB91688}" srcId="{3742176E-D4FE-4400-8064-A6630C5633C8}" destId="{F6CAB302-244F-4540-9228-F082C37A02D2}" srcOrd="2" destOrd="0" parTransId="{CF710845-6CDF-4FE4-85D3-EF214D4F4935}" sibTransId="{F9B3EF93-446D-40DF-92D9-A6C2F29530F0}"/>
    <dgm:cxn modelId="{5EB7556E-9B56-495A-8E93-2ED1D5276958}" type="presOf" srcId="{4566799B-48B1-4EDA-934F-31B1EC0ABC5B}" destId="{FEDD7066-FA1B-45D1-B7CF-B11A889F516B}" srcOrd="0" destOrd="0" presId="urn:microsoft.com/office/officeart/2005/8/layout/lProcess1"/>
    <dgm:cxn modelId="{B5A15BC5-E113-469C-A781-A2A68CC602A2}" type="presOf" srcId="{FF1C1D66-AC56-44B4-87A4-FC424C964BEB}" destId="{194FDC83-E5B1-46E0-862C-F4C1BEB7920B}" srcOrd="0" destOrd="0" presId="urn:microsoft.com/office/officeart/2005/8/layout/lProcess1"/>
    <dgm:cxn modelId="{1DC46141-0553-481D-9255-6623AE759F75}" type="presOf" srcId="{3742176E-D4FE-4400-8064-A6630C5633C8}" destId="{22518EE6-7C20-4FAB-BD3E-D6095CFFEB94}" srcOrd="0" destOrd="0" presId="urn:microsoft.com/office/officeart/2005/8/layout/lProcess1"/>
    <dgm:cxn modelId="{F4F16856-1B9F-4FF0-81C3-83FCB7CEBD26}" type="presOf" srcId="{1074D0D7-82DF-486E-8E89-AE44052FD200}" destId="{259F891F-1AA0-461A-9CC4-0E5398B47C7C}" srcOrd="0" destOrd="0" presId="urn:microsoft.com/office/officeart/2005/8/layout/lProcess1"/>
    <dgm:cxn modelId="{8F359E8B-EC50-48C6-9A74-C2510273BCA1}" type="presOf" srcId="{4DEC311C-F99C-427F-AB31-5F369C86AEDD}" destId="{72B3A89D-BA8F-4C00-9B1A-8C063AF11AA0}" srcOrd="0" destOrd="0" presId="urn:microsoft.com/office/officeart/2005/8/layout/lProcess1"/>
    <dgm:cxn modelId="{F257C507-67CD-4877-97B7-D4EEA275A585}" srcId="{5B305715-6435-4FAD-969C-0EDE8505D139}" destId="{7866630C-010F-4600-BA39-0461FF008918}" srcOrd="1" destOrd="0" parTransId="{DA014337-E3AB-4627-9960-7C9F89E1D10A}" sibTransId="{7E9E7ACB-C4B4-4373-8C09-A43BBB668598}"/>
    <dgm:cxn modelId="{739B3938-210B-40C9-8A86-3989D19A9471}" type="presOf" srcId="{4510323E-F4DB-4DEC-847A-8A80DE0D528E}" destId="{962E8644-2B4A-4858-BDA9-AFF06D79547E}" srcOrd="0" destOrd="0" presId="urn:microsoft.com/office/officeart/2005/8/layout/lProcess1"/>
    <dgm:cxn modelId="{ACDE1703-4E14-4067-A8E0-F4E62327F6B8}" type="presOf" srcId="{1CFF947A-9846-4218-BCBA-F05373FFC7C1}" destId="{74242003-62F9-48CF-A77C-39F82A46F5AB}" srcOrd="0" destOrd="0" presId="urn:microsoft.com/office/officeart/2005/8/layout/lProcess1"/>
    <dgm:cxn modelId="{A7BA0EDD-66F3-493E-A885-16DC444DD907}" type="presOf" srcId="{F6CAB302-244F-4540-9228-F082C37A02D2}" destId="{7BF2E305-1707-4F1A-8AD5-2D5A8990DA10}" srcOrd="0" destOrd="0" presId="urn:microsoft.com/office/officeart/2005/8/layout/lProcess1"/>
    <dgm:cxn modelId="{FAF7720D-28EE-49E8-8671-71E5A6BE0A59}" type="presOf" srcId="{D0B743AC-96DC-4DE7-9501-ED744B2EF533}" destId="{3831B8A9-BD02-4104-A1E2-696F7C816DD4}" srcOrd="0" destOrd="0" presId="urn:microsoft.com/office/officeart/2005/8/layout/lProcess1"/>
    <dgm:cxn modelId="{F8DE792D-3527-4044-8459-307FDBB23A47}" type="presOf" srcId="{6D85D434-4202-481A-942B-14BA021AF431}" destId="{7A674EFC-2326-4F4D-B903-BE1A3DD12F0D}" srcOrd="0" destOrd="0" presId="urn:microsoft.com/office/officeart/2005/8/layout/lProcess1"/>
    <dgm:cxn modelId="{98B6CB08-C663-4760-B472-32D0CB847FE9}" srcId="{3742176E-D4FE-4400-8064-A6630C5633C8}" destId="{BD10755E-93F7-40D6-9D1A-8936C3616FE1}" srcOrd="0" destOrd="0" parTransId="{82790F2A-BD64-4688-9FFD-BDD508EF66E3}" sibTransId="{1DA6128A-2A41-4831-8BCB-934ACF2D1909}"/>
    <dgm:cxn modelId="{DECC00D1-5705-4692-B763-4F01594EFD1D}" srcId="{D0B743AC-96DC-4DE7-9501-ED744B2EF533}" destId="{1CFF947A-9846-4218-BCBA-F05373FFC7C1}" srcOrd="2" destOrd="0" parTransId="{1DC9F980-06EE-43CD-84C0-A7AD3282A149}" sibTransId="{F2E12128-11BA-417B-BE04-C8EA36C891B7}"/>
    <dgm:cxn modelId="{4B342F01-5C97-4956-926A-9255CC3AF208}" srcId="{5B305715-6435-4FAD-969C-0EDE8505D139}" destId="{4DEC311C-F99C-427F-AB31-5F369C86AEDD}" srcOrd="0" destOrd="0" parTransId="{72F4C6D1-2CF5-4108-9AF6-38A1C433A4D6}" sibTransId="{FF1C1D66-AC56-44B4-87A4-FC424C964BEB}"/>
    <dgm:cxn modelId="{01FBBA3F-EBC1-448E-AD29-365E39025A35}" type="presOf" srcId="{7E9E7ACB-C4B4-4373-8C09-A43BBB668598}" destId="{47C5F7D5-9394-489E-88BF-C844CC6C9926}" srcOrd="0" destOrd="0" presId="urn:microsoft.com/office/officeart/2005/8/layout/lProcess1"/>
    <dgm:cxn modelId="{D4D6F599-FFE0-4F71-BF29-F67B4999F451}" type="presParOf" srcId="{3FF33DFB-4915-4877-AF3C-C4B40ADF8580}" destId="{F5579B56-CC0D-4BE2-A5CD-89C448234049}" srcOrd="0" destOrd="0" presId="urn:microsoft.com/office/officeart/2005/8/layout/lProcess1"/>
    <dgm:cxn modelId="{F58792D3-F255-4657-B381-C82BBD584824}" type="presParOf" srcId="{F5579B56-CC0D-4BE2-A5CD-89C448234049}" destId="{C603042B-D940-4C69-9919-65F9142DD9CD}" srcOrd="0" destOrd="0" presId="urn:microsoft.com/office/officeart/2005/8/layout/lProcess1"/>
    <dgm:cxn modelId="{68C1C9EC-DA00-4894-BD32-EF8310BF8511}" type="presParOf" srcId="{F5579B56-CC0D-4BE2-A5CD-89C448234049}" destId="{3545AD33-999D-40A5-A476-EED2E9FDBBA4}" srcOrd="1" destOrd="0" presId="urn:microsoft.com/office/officeart/2005/8/layout/lProcess1"/>
    <dgm:cxn modelId="{6CCE592E-70AC-4C49-9464-D396D49FCC21}" type="presParOf" srcId="{F5579B56-CC0D-4BE2-A5CD-89C448234049}" destId="{72B3A89D-BA8F-4C00-9B1A-8C063AF11AA0}" srcOrd="2" destOrd="0" presId="urn:microsoft.com/office/officeart/2005/8/layout/lProcess1"/>
    <dgm:cxn modelId="{61C873EC-2EAC-4DEE-A96F-2909B3DE55E6}" type="presParOf" srcId="{F5579B56-CC0D-4BE2-A5CD-89C448234049}" destId="{194FDC83-E5B1-46E0-862C-F4C1BEB7920B}" srcOrd="3" destOrd="0" presId="urn:microsoft.com/office/officeart/2005/8/layout/lProcess1"/>
    <dgm:cxn modelId="{FED44F99-789C-4D2E-8173-ADC44712B28C}" type="presParOf" srcId="{F5579B56-CC0D-4BE2-A5CD-89C448234049}" destId="{4137F1E7-7F73-419F-ABA9-95E16C87C139}" srcOrd="4" destOrd="0" presId="urn:microsoft.com/office/officeart/2005/8/layout/lProcess1"/>
    <dgm:cxn modelId="{22A9FC26-046D-43EE-B8AB-B02C39B3FB13}" type="presParOf" srcId="{F5579B56-CC0D-4BE2-A5CD-89C448234049}" destId="{47C5F7D5-9394-489E-88BF-C844CC6C9926}" srcOrd="5" destOrd="0" presId="urn:microsoft.com/office/officeart/2005/8/layout/lProcess1"/>
    <dgm:cxn modelId="{5957DF6B-A68B-4359-84A6-58A93ED3C873}" type="presParOf" srcId="{F5579B56-CC0D-4BE2-A5CD-89C448234049}" destId="{962E8644-2B4A-4858-BDA9-AFF06D79547E}" srcOrd="6" destOrd="0" presId="urn:microsoft.com/office/officeart/2005/8/layout/lProcess1"/>
    <dgm:cxn modelId="{81942E88-C71A-4EA8-ACAE-13081E6C50C0}" type="presParOf" srcId="{3FF33DFB-4915-4877-AF3C-C4B40ADF8580}" destId="{82C27573-D54D-4741-BBBB-CC6D2EFD2075}" srcOrd="1" destOrd="0" presId="urn:microsoft.com/office/officeart/2005/8/layout/lProcess1"/>
    <dgm:cxn modelId="{EF563EE1-72F7-41B1-9971-70C05A088872}" type="presParOf" srcId="{3FF33DFB-4915-4877-AF3C-C4B40ADF8580}" destId="{749B87EC-824D-427D-A08E-0F4CAD6C8474}" srcOrd="2" destOrd="0" presId="urn:microsoft.com/office/officeart/2005/8/layout/lProcess1"/>
    <dgm:cxn modelId="{A0AEC821-FA1E-4D97-A857-CDD8DDCD2389}" type="presParOf" srcId="{749B87EC-824D-427D-A08E-0F4CAD6C8474}" destId="{3831B8A9-BD02-4104-A1E2-696F7C816DD4}" srcOrd="0" destOrd="0" presId="urn:microsoft.com/office/officeart/2005/8/layout/lProcess1"/>
    <dgm:cxn modelId="{EA0264DD-DCF7-4601-9351-6339688DDD96}" type="presParOf" srcId="{749B87EC-824D-427D-A08E-0F4CAD6C8474}" destId="{FEDD7066-FA1B-45D1-B7CF-B11A889F516B}" srcOrd="1" destOrd="0" presId="urn:microsoft.com/office/officeart/2005/8/layout/lProcess1"/>
    <dgm:cxn modelId="{3937618F-D769-47CE-8A29-9ED069F0B1D4}" type="presParOf" srcId="{749B87EC-824D-427D-A08E-0F4CAD6C8474}" destId="{F9AFFB81-1820-4273-9F01-C5ADF15EF7D2}" srcOrd="2" destOrd="0" presId="urn:microsoft.com/office/officeart/2005/8/layout/lProcess1"/>
    <dgm:cxn modelId="{B2B165D7-51CC-46FC-8A25-054AFF1D6620}" type="presParOf" srcId="{749B87EC-824D-427D-A08E-0F4CAD6C8474}" destId="{C5772A45-EC36-484E-9E36-5820D80A55FF}" srcOrd="3" destOrd="0" presId="urn:microsoft.com/office/officeart/2005/8/layout/lProcess1"/>
    <dgm:cxn modelId="{B01AC40E-29E2-40C4-975B-117B23AEF02F}" type="presParOf" srcId="{749B87EC-824D-427D-A08E-0F4CAD6C8474}" destId="{259F891F-1AA0-461A-9CC4-0E5398B47C7C}" srcOrd="4" destOrd="0" presId="urn:microsoft.com/office/officeart/2005/8/layout/lProcess1"/>
    <dgm:cxn modelId="{05C98A53-2809-4B11-BA65-F75CE6792022}" type="presParOf" srcId="{749B87EC-824D-427D-A08E-0F4CAD6C8474}" destId="{7A674EFC-2326-4F4D-B903-BE1A3DD12F0D}" srcOrd="5" destOrd="0" presId="urn:microsoft.com/office/officeart/2005/8/layout/lProcess1"/>
    <dgm:cxn modelId="{A96A59A8-72A6-47BB-B336-49A82A0A81C3}" type="presParOf" srcId="{749B87EC-824D-427D-A08E-0F4CAD6C8474}" destId="{74242003-62F9-48CF-A77C-39F82A46F5AB}" srcOrd="6" destOrd="0" presId="urn:microsoft.com/office/officeart/2005/8/layout/lProcess1"/>
    <dgm:cxn modelId="{30BFD17F-8189-452C-AD26-3662CF674C7C}" type="presParOf" srcId="{3FF33DFB-4915-4877-AF3C-C4B40ADF8580}" destId="{141C8297-DED2-4643-B466-A87B8A2FD252}" srcOrd="3" destOrd="0" presId="urn:microsoft.com/office/officeart/2005/8/layout/lProcess1"/>
    <dgm:cxn modelId="{A1FDF970-317A-4299-A4DD-4B1FCF2D2502}" type="presParOf" srcId="{3FF33DFB-4915-4877-AF3C-C4B40ADF8580}" destId="{94295EF3-6954-41F6-BC80-6DF3BE2368D4}" srcOrd="4" destOrd="0" presId="urn:microsoft.com/office/officeart/2005/8/layout/lProcess1"/>
    <dgm:cxn modelId="{C9549FE8-6EA5-472A-A727-B7EF0D23229A}" type="presParOf" srcId="{94295EF3-6954-41F6-BC80-6DF3BE2368D4}" destId="{22518EE6-7C20-4FAB-BD3E-D6095CFFEB94}" srcOrd="0" destOrd="0" presId="urn:microsoft.com/office/officeart/2005/8/layout/lProcess1"/>
    <dgm:cxn modelId="{F56AAD09-7CAB-4737-9C51-8E0116A17794}" type="presParOf" srcId="{94295EF3-6954-41F6-BC80-6DF3BE2368D4}" destId="{FF2A86F8-2966-4652-8FF7-2533ECCAD1FC}" srcOrd="1" destOrd="0" presId="urn:microsoft.com/office/officeart/2005/8/layout/lProcess1"/>
    <dgm:cxn modelId="{8474FF3A-20CD-4665-AFB6-DD3838C28267}" type="presParOf" srcId="{94295EF3-6954-41F6-BC80-6DF3BE2368D4}" destId="{412CA108-7C55-4CA9-B1E8-0EED7FD89F7E}" srcOrd="2" destOrd="0" presId="urn:microsoft.com/office/officeart/2005/8/layout/lProcess1"/>
    <dgm:cxn modelId="{76773CBD-2531-4E0F-BE93-BF3067561B38}" type="presParOf" srcId="{94295EF3-6954-41F6-BC80-6DF3BE2368D4}" destId="{320390C7-D0B7-44DA-9EA8-E1A608AC12AA}" srcOrd="3" destOrd="0" presId="urn:microsoft.com/office/officeart/2005/8/layout/lProcess1"/>
    <dgm:cxn modelId="{733717A5-8FE4-4BD4-90D6-965EF3A56A70}" type="presParOf" srcId="{94295EF3-6954-41F6-BC80-6DF3BE2368D4}" destId="{52FD9E6B-791A-4981-9122-268B516A049A}" srcOrd="4" destOrd="0" presId="urn:microsoft.com/office/officeart/2005/8/layout/lProcess1"/>
    <dgm:cxn modelId="{2137061A-7CD3-4305-BAB6-CCD6ECB9A24D}" type="presParOf" srcId="{94295EF3-6954-41F6-BC80-6DF3BE2368D4}" destId="{48653770-79C0-41AE-B438-7CF6A99A19C8}" srcOrd="5" destOrd="0" presId="urn:microsoft.com/office/officeart/2005/8/layout/lProcess1"/>
    <dgm:cxn modelId="{936BD036-32B4-4213-8DB3-3123DE60B97F}" type="presParOf" srcId="{94295EF3-6954-41F6-BC80-6DF3BE2368D4}" destId="{7BF2E305-1707-4F1A-8AD5-2D5A8990DA10}" srcOrd="6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38703E6-0FB5-4944-9504-14E4AF926384}" type="doc">
      <dgm:prSet loTypeId="urn:microsoft.com/office/officeart/2005/8/layout/vList5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uk-UA"/>
        </a:p>
      </dgm:t>
    </dgm:pt>
    <dgm:pt modelId="{3404AAED-3599-478A-BA1C-DCA30076E5F5}">
      <dgm:prSet phldrT="[Текст]" custT="1"/>
      <dgm:spPr/>
      <dgm:t>
        <a:bodyPr/>
        <a:lstStyle/>
        <a:p>
          <a:pPr algn="l"/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ТЗ з вибором 1 пр. відповіді</a:t>
          </a:r>
          <a:endParaRPr lang="uk-UA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9FEFC3-BA64-42ED-BC73-2A645804C692}" type="parTrans" cxnId="{4D6E4CAE-2C1A-4962-9BFA-20FD5CA8A3CF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3F0067-A587-4245-86A8-9BA60B1623AC}" type="sibTrans" cxnId="{4D6E4CAE-2C1A-4962-9BFA-20FD5CA8A3CF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FE1FD5-8F18-4DBE-B43C-F23760E8EBF7}">
      <dgm:prSet phldrT="[Текст]" custT="1"/>
      <dgm:spPr/>
      <dgm:t>
        <a:bodyPr/>
        <a:lstStyle/>
        <a:p>
          <a:pPr algn="l"/>
          <a:r>
            <a: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№№ 1-36</a:t>
          </a:r>
          <a:endParaRPr lang="uk-UA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314EF0-CD41-428F-842E-017D4901A1D6}" type="parTrans" cxnId="{63FC48E2-80EC-4C51-ABAD-9BEE580B0CAD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3929B4-14D6-4068-B543-3A05717D9072}" type="sibTrans" cxnId="{63FC48E2-80EC-4C51-ABAD-9BEE580B0CAD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A861D9-D81B-4530-9A09-A04F7FFD80D0}">
      <dgm:prSet phldrT="[Текст]" custT="1"/>
      <dgm:spPr/>
      <dgm:t>
        <a:bodyPr/>
        <a:lstStyle/>
        <a:p>
          <a:pPr algn="l"/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ТЗ на встановлення відповідності</a:t>
          </a:r>
          <a:endParaRPr lang="uk-UA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CD096A-392E-498A-85B3-468FDCE94440}" type="parTrans" cxnId="{AB6FC860-5F75-4E14-A2D6-9343C027970C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4C67A4-DCF1-4AFE-A770-20AE2D24E5C8}" type="sibTrans" cxnId="{AB6FC860-5F75-4E14-A2D6-9343C027970C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09B9FC-8DB0-4829-9435-BC146F9FED8A}">
      <dgm:prSet phldrT="[Текст]" custT="1"/>
      <dgm:spPr/>
      <dgm:t>
        <a:bodyPr/>
        <a:lstStyle/>
        <a:p>
          <a:pPr algn="l"/>
          <a:r>
            <a: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№№ 37-42 </a:t>
          </a:r>
          <a:endParaRPr lang="uk-UA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07AFF9-F5CC-48AB-973B-D16F8EB64AF1}" type="parTrans" cxnId="{9EC25BC9-F39F-44F3-902B-84033D758873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C8EA98-ABA4-4E07-AD5E-6356202DF7EA}" type="sibTrans" cxnId="{9EC25BC9-F39F-44F3-902B-84033D758873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FCAA21-067C-4D80-B0CB-DB763324459C}">
      <dgm:prSet phldrT="[Текст]" custT="1"/>
      <dgm:spPr/>
      <dgm:t>
        <a:bodyPr/>
        <a:lstStyle/>
        <a:p>
          <a:pPr algn="l"/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ТЗ на встановлення пр. послідовності</a:t>
          </a:r>
          <a:endParaRPr lang="uk-UA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E99C06-C0B7-4F4F-A121-DC9AEF12FC9D}" type="parTrans" cxnId="{A109F6CF-F549-47F1-A447-46D6F25E209E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62986D-FF24-4C26-A65A-2D3DCD67C554}" type="sibTrans" cxnId="{A109F6CF-F549-47F1-A447-46D6F25E209E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CC4D71-7038-4A57-BDDC-1C6E3CB417E1}">
      <dgm:prSet phldrT="[Текст]" custT="1"/>
      <dgm:spPr/>
      <dgm:t>
        <a:bodyPr/>
        <a:lstStyle/>
        <a:p>
          <a:pPr algn="l"/>
          <a:r>
            <a: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№№ 43-44</a:t>
          </a:r>
          <a:endParaRPr lang="uk-UA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EE2314-69F3-45BF-8FB9-6202789BC2D5}" type="parTrans" cxnId="{8A9713AC-7071-44E5-8FD9-AEAF2642FDC1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53ABE5-5538-418A-A24E-D30D67452544}" type="sibTrans" cxnId="{8A9713AC-7071-44E5-8FD9-AEAF2642FDC1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974110-AAE7-4346-AFA0-CE62019CD022}">
      <dgm:prSet custT="1"/>
      <dgm:spPr>
        <a:solidFill>
          <a:srgbClr val="C00000"/>
        </a:solidFill>
      </dgm:spPr>
      <dgm:t>
        <a:bodyPr/>
        <a:lstStyle/>
        <a:p>
          <a:pPr algn="l"/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ТЗ відкритої форми з короткою відповіддю (</a:t>
          </a:r>
          <a:r>
            <a:rPr lang="uk-UA" sz="2000" b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нові</a:t>
          </a:r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 – вписати отриманий числовий результат</a:t>
          </a:r>
          <a:endParaRPr lang="uk-UA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4AB558-7840-4CA2-95EB-632E74108871}" type="parTrans" cxnId="{CF829C70-3869-4692-B35E-57B9483F4DE6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D14924-7AD5-40F3-B022-F2D699F57871}" type="sibTrans" cxnId="{CF829C70-3869-4692-B35E-57B9483F4DE6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451251-E3F0-4DD7-AFC7-15205754A384}">
      <dgm:prSet custT="1"/>
      <dgm:spPr>
        <a:solidFill>
          <a:srgbClr val="C00000">
            <a:alpha val="90000"/>
          </a:srgbClr>
        </a:solidFill>
      </dgm:spPr>
      <dgm:t>
        <a:bodyPr/>
        <a:lstStyle/>
        <a:p>
          <a:pPr algn="l"/>
          <a:r>
            <a:rPr lang="uk-UA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№№ 45-54 </a:t>
          </a:r>
          <a:endParaRPr lang="uk-UA" sz="2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0B2CCD-C2CB-4CB9-AEEE-A1ADD4278414}" type="parTrans" cxnId="{0A9C4D50-EA4D-4CA5-A9B9-F928097AEAE6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391357-5284-45E5-99F9-4B09394D9C89}" type="sibTrans" cxnId="{0A9C4D50-EA4D-4CA5-A9B9-F928097AEAE6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FBBD4E-7558-444C-87C1-E6EEEE95C5B4}" type="pres">
      <dgm:prSet presAssocID="{238703E6-0FB5-4944-9504-14E4AF92638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E92432C-B9ED-4268-B519-6A8905A5FE77}" type="pres">
      <dgm:prSet presAssocID="{3404AAED-3599-478A-BA1C-DCA30076E5F5}" presName="linNode" presStyleCnt="0"/>
      <dgm:spPr/>
    </dgm:pt>
    <dgm:pt modelId="{BFFDD058-69E3-4520-89B9-7B28CD454DF7}" type="pres">
      <dgm:prSet presAssocID="{3404AAED-3599-478A-BA1C-DCA30076E5F5}" presName="parentText" presStyleLbl="node1" presStyleIdx="0" presStyleCnt="4" custScaleX="50585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2AAA98-7625-41D6-B4A1-C1322C2B00F2}" type="pres">
      <dgm:prSet presAssocID="{3404AAED-3599-478A-BA1C-DCA30076E5F5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E3DAFDF-93F6-4C28-A0C9-1159D6420C87}" type="pres">
      <dgm:prSet presAssocID="{FD3F0067-A587-4245-86A8-9BA60B1623AC}" presName="sp" presStyleCnt="0"/>
      <dgm:spPr/>
    </dgm:pt>
    <dgm:pt modelId="{DACCF531-1AE0-4CE6-B91A-E5A116EAA5A7}" type="pres">
      <dgm:prSet presAssocID="{33A861D9-D81B-4530-9A09-A04F7FFD80D0}" presName="linNode" presStyleCnt="0"/>
      <dgm:spPr/>
    </dgm:pt>
    <dgm:pt modelId="{6364EDCD-51B5-4BC8-840A-54CE15A21F3A}" type="pres">
      <dgm:prSet presAssocID="{33A861D9-D81B-4530-9A09-A04F7FFD80D0}" presName="parentText" presStyleLbl="node1" presStyleIdx="1" presStyleCnt="4" custScaleX="505982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736255A-7A25-4BEB-9925-7AA864B7C2CE}" type="pres">
      <dgm:prSet presAssocID="{33A861D9-D81B-4530-9A09-A04F7FFD80D0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A5EA93D-E39B-4A7A-8856-C7F47FBE532F}" type="pres">
      <dgm:prSet presAssocID="{5E4C67A4-DCF1-4AFE-A770-20AE2D24E5C8}" presName="sp" presStyleCnt="0"/>
      <dgm:spPr/>
    </dgm:pt>
    <dgm:pt modelId="{D80608F0-7B54-4E3F-B34A-E7D38F2D4165}" type="pres">
      <dgm:prSet presAssocID="{D6FCAA21-067C-4D80-B0CB-DB763324459C}" presName="linNode" presStyleCnt="0"/>
      <dgm:spPr/>
    </dgm:pt>
    <dgm:pt modelId="{AE6417B0-102C-483E-B2EB-4893556AF5D0}" type="pres">
      <dgm:prSet presAssocID="{D6FCAA21-067C-4D80-B0CB-DB763324459C}" presName="parentText" presStyleLbl="node1" presStyleIdx="2" presStyleCnt="4" custScaleX="506592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3CF6636-3ED9-4B34-BFB1-D337A2CA62FF}" type="pres">
      <dgm:prSet presAssocID="{D6FCAA21-067C-4D80-B0CB-DB763324459C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A3B2946-DFF0-486F-B97A-F95C92C9134C}" type="pres">
      <dgm:prSet presAssocID="{0A62986D-FF24-4C26-A65A-2D3DCD67C554}" presName="sp" presStyleCnt="0"/>
      <dgm:spPr/>
    </dgm:pt>
    <dgm:pt modelId="{D6183402-9B4F-4A56-877A-1D9A6E15DF26}" type="pres">
      <dgm:prSet presAssocID="{F5974110-AAE7-4346-AFA0-CE62019CD022}" presName="linNode" presStyleCnt="0"/>
      <dgm:spPr/>
    </dgm:pt>
    <dgm:pt modelId="{C7BF4B45-09B6-46B7-9A46-036D89D633C5}" type="pres">
      <dgm:prSet presAssocID="{F5974110-AAE7-4346-AFA0-CE62019CD022}" presName="parentText" presStyleLbl="node1" presStyleIdx="3" presStyleCnt="4" custScaleX="51493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3B942A-4B21-4F51-9446-088CA42D0710}" type="pres">
      <dgm:prSet presAssocID="{F5974110-AAE7-4346-AFA0-CE62019CD022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9EC25BC9-F39F-44F3-902B-84033D758873}" srcId="{33A861D9-D81B-4530-9A09-A04F7FFD80D0}" destId="{9309B9FC-8DB0-4829-9435-BC146F9FED8A}" srcOrd="0" destOrd="0" parTransId="{5107AFF9-F5CC-48AB-973B-D16F8EB64AF1}" sibTransId="{0EC8EA98-ABA4-4E07-AD5E-6356202DF7EA}"/>
    <dgm:cxn modelId="{A78DFFD5-D7AB-4002-9B4A-2430A828AAD0}" type="presOf" srcId="{FE451251-E3F0-4DD7-AFC7-15205754A384}" destId="{813B942A-4B21-4F51-9446-088CA42D0710}" srcOrd="0" destOrd="0" presId="urn:microsoft.com/office/officeart/2005/8/layout/vList5"/>
    <dgm:cxn modelId="{B1CBE1F3-0B5B-4B4B-AB52-043C5B483E0E}" type="presOf" srcId="{33A861D9-D81B-4530-9A09-A04F7FFD80D0}" destId="{6364EDCD-51B5-4BC8-840A-54CE15A21F3A}" srcOrd="0" destOrd="0" presId="urn:microsoft.com/office/officeart/2005/8/layout/vList5"/>
    <dgm:cxn modelId="{A109F6CF-F549-47F1-A447-46D6F25E209E}" srcId="{238703E6-0FB5-4944-9504-14E4AF926384}" destId="{D6FCAA21-067C-4D80-B0CB-DB763324459C}" srcOrd="2" destOrd="0" parTransId="{2DE99C06-C0B7-4F4F-A121-DC9AEF12FC9D}" sibTransId="{0A62986D-FF24-4C26-A65A-2D3DCD67C554}"/>
    <dgm:cxn modelId="{51FFCFB8-E469-479A-A659-B39E1378B6DC}" type="presOf" srcId="{22CC4D71-7038-4A57-BDDC-1C6E3CB417E1}" destId="{03CF6636-3ED9-4B34-BFB1-D337A2CA62FF}" srcOrd="0" destOrd="0" presId="urn:microsoft.com/office/officeart/2005/8/layout/vList5"/>
    <dgm:cxn modelId="{F2F27DF5-66D4-4F8F-A10F-A575BADFC0E1}" type="presOf" srcId="{D6FCAA21-067C-4D80-B0CB-DB763324459C}" destId="{AE6417B0-102C-483E-B2EB-4893556AF5D0}" srcOrd="0" destOrd="0" presId="urn:microsoft.com/office/officeart/2005/8/layout/vList5"/>
    <dgm:cxn modelId="{E8989CF4-EFC5-487B-9226-6898976AD97B}" type="presOf" srcId="{16FE1FD5-8F18-4DBE-B43C-F23760E8EBF7}" destId="{8F2AAA98-7625-41D6-B4A1-C1322C2B00F2}" srcOrd="0" destOrd="0" presId="urn:microsoft.com/office/officeart/2005/8/layout/vList5"/>
    <dgm:cxn modelId="{4D6E4CAE-2C1A-4962-9BFA-20FD5CA8A3CF}" srcId="{238703E6-0FB5-4944-9504-14E4AF926384}" destId="{3404AAED-3599-478A-BA1C-DCA30076E5F5}" srcOrd="0" destOrd="0" parTransId="{179FEFC3-BA64-42ED-BC73-2A645804C692}" sibTransId="{FD3F0067-A587-4245-86A8-9BA60B1623AC}"/>
    <dgm:cxn modelId="{AB6FC860-5F75-4E14-A2D6-9343C027970C}" srcId="{238703E6-0FB5-4944-9504-14E4AF926384}" destId="{33A861D9-D81B-4530-9A09-A04F7FFD80D0}" srcOrd="1" destOrd="0" parTransId="{DCCD096A-392E-498A-85B3-468FDCE94440}" sibTransId="{5E4C67A4-DCF1-4AFE-A770-20AE2D24E5C8}"/>
    <dgm:cxn modelId="{8A9713AC-7071-44E5-8FD9-AEAF2642FDC1}" srcId="{D6FCAA21-067C-4D80-B0CB-DB763324459C}" destId="{22CC4D71-7038-4A57-BDDC-1C6E3CB417E1}" srcOrd="0" destOrd="0" parTransId="{A2EE2314-69F3-45BF-8FB9-6202789BC2D5}" sibTransId="{9E53ABE5-5538-418A-A24E-D30D67452544}"/>
    <dgm:cxn modelId="{F399B6DC-5499-4D96-9B4D-4556487B92E9}" type="presOf" srcId="{F5974110-AAE7-4346-AFA0-CE62019CD022}" destId="{C7BF4B45-09B6-46B7-9A46-036D89D633C5}" srcOrd="0" destOrd="0" presId="urn:microsoft.com/office/officeart/2005/8/layout/vList5"/>
    <dgm:cxn modelId="{B83FFA74-4BE7-4FDC-BDF0-FB0F74047180}" type="presOf" srcId="{3404AAED-3599-478A-BA1C-DCA30076E5F5}" destId="{BFFDD058-69E3-4520-89B9-7B28CD454DF7}" srcOrd="0" destOrd="0" presId="urn:microsoft.com/office/officeart/2005/8/layout/vList5"/>
    <dgm:cxn modelId="{0FCA1620-349E-4D17-8470-580121F3545B}" type="presOf" srcId="{238703E6-0FB5-4944-9504-14E4AF926384}" destId="{40FBBD4E-7558-444C-87C1-E6EEEE95C5B4}" srcOrd="0" destOrd="0" presId="urn:microsoft.com/office/officeart/2005/8/layout/vList5"/>
    <dgm:cxn modelId="{1AB10312-1C22-4177-A9AD-4D39F66F1A21}" type="presOf" srcId="{9309B9FC-8DB0-4829-9435-BC146F9FED8A}" destId="{E736255A-7A25-4BEB-9925-7AA864B7C2CE}" srcOrd="0" destOrd="0" presId="urn:microsoft.com/office/officeart/2005/8/layout/vList5"/>
    <dgm:cxn modelId="{CF829C70-3869-4692-B35E-57B9483F4DE6}" srcId="{238703E6-0FB5-4944-9504-14E4AF926384}" destId="{F5974110-AAE7-4346-AFA0-CE62019CD022}" srcOrd="3" destOrd="0" parTransId="{2B4AB558-7840-4CA2-95EB-632E74108871}" sibTransId="{A1D14924-7AD5-40F3-B022-F2D699F57871}"/>
    <dgm:cxn modelId="{63FC48E2-80EC-4C51-ABAD-9BEE580B0CAD}" srcId="{3404AAED-3599-478A-BA1C-DCA30076E5F5}" destId="{16FE1FD5-8F18-4DBE-B43C-F23760E8EBF7}" srcOrd="0" destOrd="0" parTransId="{B8314EF0-CD41-428F-842E-017D4901A1D6}" sibTransId="{5D3929B4-14D6-4068-B543-3A05717D9072}"/>
    <dgm:cxn modelId="{0A9C4D50-EA4D-4CA5-A9B9-F928097AEAE6}" srcId="{F5974110-AAE7-4346-AFA0-CE62019CD022}" destId="{FE451251-E3F0-4DD7-AFC7-15205754A384}" srcOrd="0" destOrd="0" parTransId="{520B2CCD-C2CB-4CB9-AEEE-A1ADD4278414}" sibTransId="{C3391357-5284-45E5-99F9-4B09394D9C89}"/>
    <dgm:cxn modelId="{DDD8A88F-9A77-4E11-AA23-441FF9C965B5}" type="presParOf" srcId="{40FBBD4E-7558-444C-87C1-E6EEEE95C5B4}" destId="{BE92432C-B9ED-4268-B519-6A8905A5FE77}" srcOrd="0" destOrd="0" presId="urn:microsoft.com/office/officeart/2005/8/layout/vList5"/>
    <dgm:cxn modelId="{81FB9DED-BCD3-4DF1-ABD2-93E8056310CF}" type="presParOf" srcId="{BE92432C-B9ED-4268-B519-6A8905A5FE77}" destId="{BFFDD058-69E3-4520-89B9-7B28CD454DF7}" srcOrd="0" destOrd="0" presId="urn:microsoft.com/office/officeart/2005/8/layout/vList5"/>
    <dgm:cxn modelId="{09D517E3-CD66-4B53-96B5-C55C89AF6696}" type="presParOf" srcId="{BE92432C-B9ED-4268-B519-6A8905A5FE77}" destId="{8F2AAA98-7625-41D6-B4A1-C1322C2B00F2}" srcOrd="1" destOrd="0" presId="urn:microsoft.com/office/officeart/2005/8/layout/vList5"/>
    <dgm:cxn modelId="{67918FF9-EE4D-456B-8D0B-018367A3FDBD}" type="presParOf" srcId="{40FBBD4E-7558-444C-87C1-E6EEEE95C5B4}" destId="{6E3DAFDF-93F6-4C28-A0C9-1159D6420C87}" srcOrd="1" destOrd="0" presId="urn:microsoft.com/office/officeart/2005/8/layout/vList5"/>
    <dgm:cxn modelId="{2E178383-7529-4963-9B25-D8BA53264920}" type="presParOf" srcId="{40FBBD4E-7558-444C-87C1-E6EEEE95C5B4}" destId="{DACCF531-1AE0-4CE6-B91A-E5A116EAA5A7}" srcOrd="2" destOrd="0" presId="urn:microsoft.com/office/officeart/2005/8/layout/vList5"/>
    <dgm:cxn modelId="{A25F7404-2B18-4022-9A02-1332DA87D7DD}" type="presParOf" srcId="{DACCF531-1AE0-4CE6-B91A-E5A116EAA5A7}" destId="{6364EDCD-51B5-4BC8-840A-54CE15A21F3A}" srcOrd="0" destOrd="0" presId="urn:microsoft.com/office/officeart/2005/8/layout/vList5"/>
    <dgm:cxn modelId="{19D227F2-BFA8-4CDD-91A3-226EDC59D185}" type="presParOf" srcId="{DACCF531-1AE0-4CE6-B91A-E5A116EAA5A7}" destId="{E736255A-7A25-4BEB-9925-7AA864B7C2CE}" srcOrd="1" destOrd="0" presId="urn:microsoft.com/office/officeart/2005/8/layout/vList5"/>
    <dgm:cxn modelId="{0E3DA6DB-2E75-4CA8-B496-7EFD35E0D818}" type="presParOf" srcId="{40FBBD4E-7558-444C-87C1-E6EEEE95C5B4}" destId="{BA5EA93D-E39B-4A7A-8856-C7F47FBE532F}" srcOrd="3" destOrd="0" presId="urn:microsoft.com/office/officeart/2005/8/layout/vList5"/>
    <dgm:cxn modelId="{D4958B8F-4994-4C09-8D70-DE16D6D162D1}" type="presParOf" srcId="{40FBBD4E-7558-444C-87C1-E6EEEE95C5B4}" destId="{D80608F0-7B54-4E3F-B34A-E7D38F2D4165}" srcOrd="4" destOrd="0" presId="urn:microsoft.com/office/officeart/2005/8/layout/vList5"/>
    <dgm:cxn modelId="{43E5EF0E-C1E9-4374-8088-53B87F1C0786}" type="presParOf" srcId="{D80608F0-7B54-4E3F-B34A-E7D38F2D4165}" destId="{AE6417B0-102C-483E-B2EB-4893556AF5D0}" srcOrd="0" destOrd="0" presId="urn:microsoft.com/office/officeart/2005/8/layout/vList5"/>
    <dgm:cxn modelId="{2648E5C7-D9C7-484B-A88A-89790EC7FAB0}" type="presParOf" srcId="{D80608F0-7B54-4E3F-B34A-E7D38F2D4165}" destId="{03CF6636-3ED9-4B34-BFB1-D337A2CA62FF}" srcOrd="1" destOrd="0" presId="urn:microsoft.com/office/officeart/2005/8/layout/vList5"/>
    <dgm:cxn modelId="{190785BF-56A8-419C-8761-F966E678EE26}" type="presParOf" srcId="{40FBBD4E-7558-444C-87C1-E6EEEE95C5B4}" destId="{4A3B2946-DFF0-486F-B97A-F95C92C9134C}" srcOrd="5" destOrd="0" presId="urn:microsoft.com/office/officeart/2005/8/layout/vList5"/>
    <dgm:cxn modelId="{4C0932F7-8729-424E-A13C-19934D9F37E4}" type="presParOf" srcId="{40FBBD4E-7558-444C-87C1-E6EEEE95C5B4}" destId="{D6183402-9B4F-4A56-877A-1D9A6E15DF26}" srcOrd="6" destOrd="0" presId="urn:microsoft.com/office/officeart/2005/8/layout/vList5"/>
    <dgm:cxn modelId="{97783EA3-8BE8-43FF-9E80-E57733145ED3}" type="presParOf" srcId="{D6183402-9B4F-4A56-877A-1D9A6E15DF26}" destId="{C7BF4B45-09B6-46B7-9A46-036D89D633C5}" srcOrd="0" destOrd="0" presId="urn:microsoft.com/office/officeart/2005/8/layout/vList5"/>
    <dgm:cxn modelId="{BB16B1DA-0AB6-4F48-B8CF-C155EBB89178}" type="presParOf" srcId="{D6183402-9B4F-4A56-877A-1D9A6E15DF26}" destId="{813B942A-4B21-4F51-9446-088CA42D071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DE97DFD-DF32-4610-ADD5-ED377634CD06}" type="doc">
      <dgm:prSet loTypeId="urn:microsoft.com/office/officeart/2005/8/layout/lProcess1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5B305715-6435-4FAD-969C-0EDE8505D139}">
      <dgm:prSet phldrT="[Текст]" custT="1"/>
      <dgm:spPr/>
      <dgm:t>
        <a:bodyPr/>
        <a:lstStyle/>
        <a:p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Порівняльні складові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4FB423-38F4-4A62-9274-AA49E8499C14}" type="parTrans" cxnId="{72600810-69B2-46D4-A639-467A5C030918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34E648-46DE-484C-B915-74F899D68636}" type="sibTrans" cxnId="{72600810-69B2-46D4-A639-467A5C030918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EC311C-F99C-427F-AB31-5F369C86AEDD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К-ть</a:t>
          </a:r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завдань СР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F4C6D1-2CF5-4108-9AF6-38A1C433A4D6}" type="parTrans" cxnId="{4B342F01-5C97-4956-926A-9255CC3AF208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1C1D66-AC56-44B4-87A4-FC424C964BEB}" type="sibTrans" cxnId="{4B342F01-5C97-4956-926A-9255CC3AF208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66630C-010F-4600-BA39-0461FF008918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Час на виконання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014337-E3AB-4627-9960-7C9F89E1D10A}" type="parTrans" cxnId="{F257C507-67CD-4877-97B7-D4EEA275A585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9E7ACB-C4B4-4373-8C09-A43BBB668598}" type="sibTrans" cxnId="{F257C507-67CD-4877-97B7-D4EEA275A585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B743AC-96DC-4DE7-9501-ED744B2EF533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ЗНО-2014</a:t>
          </a:r>
          <a:endParaRPr lang="uk-UA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636B56-4B59-4E8C-9BCA-C60057E204B6}" type="parTrans" cxnId="{3F286BEB-EAAC-4316-8BB4-63CABDF17485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35B890-8986-4E4B-B11C-0BFEC7729994}" type="sibTrans" cxnId="{3F286BEB-EAAC-4316-8BB4-63CABDF17485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4B91C4-A4B6-484B-98C9-24C728E384FE}">
      <dgm:prSet phldrT="[Текст]" custT="1"/>
      <dgm:spPr>
        <a:solidFill>
          <a:srgbClr val="99FF66">
            <a:alpha val="89804"/>
          </a:srgbClr>
        </a:solidFill>
      </dgm:spPr>
      <dgm:t>
        <a:bodyPr/>
        <a:lstStyle/>
        <a:p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34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66799B-48B1-4EDA-934F-31B1EC0ABC5B}" type="parTrans" cxnId="{2DF72C62-A6CD-4EDE-AF9A-0597EDCAD627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700200-E1E8-4E37-AD53-154D34868CC4}" type="sibTrans" cxnId="{2DF72C62-A6CD-4EDE-AF9A-0597EDCAD627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74D0D7-82DF-486E-8E89-AE44052FD200}">
      <dgm:prSet phldrT="[Текст]" custT="1"/>
      <dgm:spPr>
        <a:solidFill>
          <a:srgbClr val="99FF66">
            <a:alpha val="90000"/>
          </a:srgbClr>
        </a:solidFill>
      </dgm:spPr>
      <dgm:t>
        <a:bodyPr/>
        <a:lstStyle/>
        <a:p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180 хв.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5736A9-F7AE-4130-90D4-84E6D1E7A224}" type="parTrans" cxnId="{89840928-CEB0-4011-8321-E783914558F1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85D434-4202-481A-942B-14BA021AF431}" type="sibTrans" cxnId="{89840928-CEB0-4011-8321-E783914558F1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42176E-D4FE-4400-8064-A6630C5633C8}">
      <dgm:prSet custT="1"/>
      <dgm:spPr>
        <a:solidFill>
          <a:srgbClr val="C00000"/>
        </a:solidFill>
      </dgm:spPr>
      <dgm:t>
        <a:bodyPr/>
        <a:lstStyle/>
        <a:p>
          <a:r>
            <a: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ЗНО-2015</a:t>
          </a:r>
          <a:endParaRPr lang="uk-UA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FE5FC0-FC22-4AF3-ADB5-7118F4AB34C8}" type="parTrans" cxnId="{481FA661-1658-4806-A3BC-E4AB238E73F6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448462-A15E-495D-8711-7D3ECBEA896C}" type="sibTrans" cxnId="{481FA661-1658-4806-A3BC-E4AB238E73F6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10755E-93F7-40D6-9D1A-8936C3616FE1}">
      <dgm:prSet custT="1"/>
      <dgm:spPr>
        <a:solidFill>
          <a:srgbClr val="FF7C80">
            <a:alpha val="89804"/>
          </a:srgbClr>
        </a:solidFill>
      </dgm:spPr>
      <dgm:t>
        <a:bodyPr/>
        <a:lstStyle/>
        <a:p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34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790F2A-BD64-4688-9FFD-BDD508EF66E3}" type="parTrans" cxnId="{98B6CB08-C663-4760-B472-32D0CB847FE9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A6128A-2A41-4831-8BCB-934ACF2D1909}" type="sibTrans" cxnId="{98B6CB08-C663-4760-B472-32D0CB847FE9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10323E-F4DB-4DEC-847A-8A80DE0D528E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Макс. </a:t>
          </a:r>
          <a:r>
            <a:rPr lang="uk-UA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к-ть</a:t>
          </a:r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балів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48BBEC-EC94-4752-8005-04185F5AF288}" type="parTrans" cxnId="{ADF0734E-F29D-4E9D-A465-15E2C329F09F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B0DF63-DB37-47D7-A915-2DDDD3375C4A}" type="sibTrans" cxnId="{ADF0734E-F29D-4E9D-A465-15E2C329F09F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26CA92-66EB-4D35-8A68-1762C7DCB59C}">
      <dgm:prSet custT="1"/>
      <dgm:spPr>
        <a:solidFill>
          <a:srgbClr val="FF7C80">
            <a:alpha val="90000"/>
          </a:srgbClr>
        </a:solidFill>
      </dgm:spPr>
      <dgm:t>
        <a:bodyPr/>
        <a:lstStyle/>
        <a:p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180 хв.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A13A83-48F6-4CEB-B992-8CEADDAECA1B}" type="parTrans" cxnId="{332DF642-AFAC-4AFA-B380-A3DC99AECB46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8EFE8F-A1B2-4586-BFB9-5DC4A9B6311E}" type="sibTrans" cxnId="{332DF642-AFAC-4AFA-B380-A3DC99AECB46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FF947A-9846-4218-BCBA-F05373FFC7C1}">
      <dgm:prSet custT="1"/>
      <dgm:spPr>
        <a:solidFill>
          <a:srgbClr val="99FF66">
            <a:alpha val="90000"/>
          </a:srgbClr>
        </a:solidFill>
      </dgm:spPr>
      <dgm:t>
        <a:bodyPr/>
        <a:lstStyle/>
        <a:p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56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C9F980-06EE-43CD-84C0-A7AD3282A149}" type="parTrans" cxnId="{DECC00D1-5705-4692-B763-4F01594EFD1D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E12128-11BA-417B-BE04-C8EA36C891B7}" type="sibTrans" cxnId="{DECC00D1-5705-4692-B763-4F01594EFD1D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CAB302-244F-4540-9228-F082C37A02D2}">
      <dgm:prSet custT="1"/>
      <dgm:spPr>
        <a:solidFill>
          <a:srgbClr val="FF7C80">
            <a:alpha val="90000"/>
          </a:srgbClr>
        </a:solidFill>
      </dgm:spPr>
      <dgm:t>
        <a:bodyPr/>
        <a:lstStyle/>
        <a:p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54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710845-6CDF-4FE4-85D3-EF214D4F4935}" type="parTrans" cxnId="{EA261313-9560-4EFA-86EA-C7847CB91688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B3EF93-446D-40DF-92D9-A6C2F29530F0}" type="sibTrans" cxnId="{EA261313-9560-4EFA-86EA-C7847CB91688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F33DFB-4915-4877-AF3C-C4B40ADF8580}" type="pres">
      <dgm:prSet presAssocID="{CDE97DFD-DF32-4610-ADD5-ED377634CD0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5579B56-CC0D-4BE2-A5CD-89C448234049}" type="pres">
      <dgm:prSet presAssocID="{5B305715-6435-4FAD-969C-0EDE8505D139}" presName="vertFlow" presStyleCnt="0"/>
      <dgm:spPr/>
    </dgm:pt>
    <dgm:pt modelId="{C603042B-D940-4C69-9919-65F9142DD9CD}" type="pres">
      <dgm:prSet presAssocID="{5B305715-6435-4FAD-969C-0EDE8505D139}" presName="header" presStyleLbl="node1" presStyleIdx="0" presStyleCnt="3" custScaleX="137141"/>
      <dgm:spPr/>
      <dgm:t>
        <a:bodyPr/>
        <a:lstStyle/>
        <a:p>
          <a:endParaRPr lang="ru-RU"/>
        </a:p>
      </dgm:t>
    </dgm:pt>
    <dgm:pt modelId="{3545AD33-999D-40A5-A476-EED2E9FDBBA4}" type="pres">
      <dgm:prSet presAssocID="{72F4C6D1-2CF5-4108-9AF6-38A1C433A4D6}" presName="parTrans" presStyleLbl="sibTrans2D1" presStyleIdx="0" presStyleCnt="9"/>
      <dgm:spPr/>
      <dgm:t>
        <a:bodyPr/>
        <a:lstStyle/>
        <a:p>
          <a:endParaRPr lang="ru-RU"/>
        </a:p>
      </dgm:t>
    </dgm:pt>
    <dgm:pt modelId="{72B3A89D-BA8F-4C00-9B1A-8C063AF11AA0}" type="pres">
      <dgm:prSet presAssocID="{4DEC311C-F99C-427F-AB31-5F369C86AEDD}" presName="child" presStyleLbl="alignAccFollowNode1" presStyleIdx="0" presStyleCnt="9" custScaleX="1371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4FDC83-E5B1-46E0-862C-F4C1BEB7920B}" type="pres">
      <dgm:prSet presAssocID="{FF1C1D66-AC56-44B4-87A4-FC424C964BEB}" presName="sibTrans" presStyleLbl="sibTrans2D1" presStyleIdx="1" presStyleCnt="9"/>
      <dgm:spPr/>
      <dgm:t>
        <a:bodyPr/>
        <a:lstStyle/>
        <a:p>
          <a:endParaRPr lang="ru-RU"/>
        </a:p>
      </dgm:t>
    </dgm:pt>
    <dgm:pt modelId="{4137F1E7-7F73-419F-ABA9-95E16C87C139}" type="pres">
      <dgm:prSet presAssocID="{7866630C-010F-4600-BA39-0461FF008918}" presName="child" presStyleLbl="alignAccFollowNode1" presStyleIdx="1" presStyleCnt="9" custScaleX="1371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C5F7D5-9394-489E-88BF-C844CC6C9926}" type="pres">
      <dgm:prSet presAssocID="{7E9E7ACB-C4B4-4373-8C09-A43BBB668598}" presName="sibTrans" presStyleLbl="sibTrans2D1" presStyleIdx="2" presStyleCnt="9"/>
      <dgm:spPr/>
      <dgm:t>
        <a:bodyPr/>
        <a:lstStyle/>
        <a:p>
          <a:endParaRPr lang="ru-RU"/>
        </a:p>
      </dgm:t>
    </dgm:pt>
    <dgm:pt modelId="{962E8644-2B4A-4858-BDA9-AFF06D79547E}" type="pres">
      <dgm:prSet presAssocID="{4510323E-F4DB-4DEC-847A-8A80DE0D528E}" presName="child" presStyleLbl="alignAccFollowNode1" presStyleIdx="2" presStyleCnt="9" custScaleX="137141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2C27573-D54D-4741-BBBB-CC6D2EFD2075}" type="pres">
      <dgm:prSet presAssocID="{5B305715-6435-4FAD-969C-0EDE8505D139}" presName="hSp" presStyleCnt="0"/>
      <dgm:spPr/>
    </dgm:pt>
    <dgm:pt modelId="{749B87EC-824D-427D-A08E-0F4CAD6C8474}" type="pres">
      <dgm:prSet presAssocID="{D0B743AC-96DC-4DE7-9501-ED744B2EF533}" presName="vertFlow" presStyleCnt="0"/>
      <dgm:spPr/>
    </dgm:pt>
    <dgm:pt modelId="{3831B8A9-BD02-4104-A1E2-696F7C816DD4}" type="pres">
      <dgm:prSet presAssocID="{D0B743AC-96DC-4DE7-9501-ED744B2EF533}" presName="header" presStyleLbl="node1" presStyleIdx="1" presStyleCnt="3"/>
      <dgm:spPr/>
      <dgm:t>
        <a:bodyPr/>
        <a:lstStyle/>
        <a:p>
          <a:endParaRPr lang="ru-RU"/>
        </a:p>
      </dgm:t>
    </dgm:pt>
    <dgm:pt modelId="{FEDD7066-FA1B-45D1-B7CF-B11A889F516B}" type="pres">
      <dgm:prSet presAssocID="{4566799B-48B1-4EDA-934F-31B1EC0ABC5B}" presName="parTrans" presStyleLbl="sibTrans2D1" presStyleIdx="3" presStyleCnt="9"/>
      <dgm:spPr/>
      <dgm:t>
        <a:bodyPr/>
        <a:lstStyle/>
        <a:p>
          <a:endParaRPr lang="ru-RU"/>
        </a:p>
      </dgm:t>
    </dgm:pt>
    <dgm:pt modelId="{F9AFFB81-1820-4273-9F01-C5ADF15EF7D2}" type="pres">
      <dgm:prSet presAssocID="{9D4B91C4-A4B6-484B-98C9-24C728E384FE}" presName="child" presStyleLbl="alignAccFollowNode1" presStyleIdx="3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5772A45-EC36-484E-9E36-5820D80A55FF}" type="pres">
      <dgm:prSet presAssocID="{A2700200-E1E8-4E37-AD53-154D34868CC4}" presName="sibTrans" presStyleLbl="sibTrans2D1" presStyleIdx="4" presStyleCnt="9"/>
      <dgm:spPr/>
      <dgm:t>
        <a:bodyPr/>
        <a:lstStyle/>
        <a:p>
          <a:endParaRPr lang="ru-RU"/>
        </a:p>
      </dgm:t>
    </dgm:pt>
    <dgm:pt modelId="{259F891F-1AA0-461A-9CC4-0E5398B47C7C}" type="pres">
      <dgm:prSet presAssocID="{1074D0D7-82DF-486E-8E89-AE44052FD200}" presName="child" presStyleLbl="alignAccFollowNode1" presStyleIdx="4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A674EFC-2326-4F4D-B903-BE1A3DD12F0D}" type="pres">
      <dgm:prSet presAssocID="{6D85D434-4202-481A-942B-14BA021AF431}" presName="sibTrans" presStyleLbl="sibTrans2D1" presStyleIdx="5" presStyleCnt="9"/>
      <dgm:spPr/>
      <dgm:t>
        <a:bodyPr/>
        <a:lstStyle/>
        <a:p>
          <a:endParaRPr lang="ru-RU"/>
        </a:p>
      </dgm:t>
    </dgm:pt>
    <dgm:pt modelId="{74242003-62F9-48CF-A77C-39F82A46F5AB}" type="pres">
      <dgm:prSet presAssocID="{1CFF947A-9846-4218-BCBA-F05373FFC7C1}" presName="child" presStyleLbl="alignAccFollowNode1" presStyleIdx="5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41C8297-DED2-4643-B466-A87B8A2FD252}" type="pres">
      <dgm:prSet presAssocID="{D0B743AC-96DC-4DE7-9501-ED744B2EF533}" presName="hSp" presStyleCnt="0"/>
      <dgm:spPr/>
    </dgm:pt>
    <dgm:pt modelId="{94295EF3-6954-41F6-BC80-6DF3BE2368D4}" type="pres">
      <dgm:prSet presAssocID="{3742176E-D4FE-4400-8064-A6630C5633C8}" presName="vertFlow" presStyleCnt="0"/>
      <dgm:spPr/>
    </dgm:pt>
    <dgm:pt modelId="{22518EE6-7C20-4FAB-BD3E-D6095CFFEB94}" type="pres">
      <dgm:prSet presAssocID="{3742176E-D4FE-4400-8064-A6630C5633C8}" presName="header" presStyleLbl="node1" presStyleIdx="2" presStyleCnt="3"/>
      <dgm:spPr/>
      <dgm:t>
        <a:bodyPr/>
        <a:lstStyle/>
        <a:p>
          <a:endParaRPr lang="ru-RU"/>
        </a:p>
      </dgm:t>
    </dgm:pt>
    <dgm:pt modelId="{FF2A86F8-2966-4652-8FF7-2533ECCAD1FC}" type="pres">
      <dgm:prSet presAssocID="{82790F2A-BD64-4688-9FFD-BDD508EF66E3}" presName="parTrans" presStyleLbl="sibTrans2D1" presStyleIdx="6" presStyleCnt="9"/>
      <dgm:spPr/>
      <dgm:t>
        <a:bodyPr/>
        <a:lstStyle/>
        <a:p>
          <a:endParaRPr lang="ru-RU"/>
        </a:p>
      </dgm:t>
    </dgm:pt>
    <dgm:pt modelId="{412CA108-7C55-4CA9-B1E8-0EED7FD89F7E}" type="pres">
      <dgm:prSet presAssocID="{BD10755E-93F7-40D6-9D1A-8936C3616FE1}" presName="child" presStyleLbl="alignAccFollowNode1" presStyleIdx="6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20390C7-D0B7-44DA-9EA8-E1A608AC12AA}" type="pres">
      <dgm:prSet presAssocID="{1DA6128A-2A41-4831-8BCB-934ACF2D1909}" presName="sibTrans" presStyleLbl="sibTrans2D1" presStyleIdx="7" presStyleCnt="9"/>
      <dgm:spPr/>
      <dgm:t>
        <a:bodyPr/>
        <a:lstStyle/>
        <a:p>
          <a:endParaRPr lang="ru-RU"/>
        </a:p>
      </dgm:t>
    </dgm:pt>
    <dgm:pt modelId="{52FD9E6B-791A-4981-9122-268B516A049A}" type="pres">
      <dgm:prSet presAssocID="{8626CA92-66EB-4D35-8A68-1762C7DCB59C}" presName="child" presStyleLbl="alignAccFollowNode1" presStyleIdx="7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8653770-79C0-41AE-B438-7CF6A99A19C8}" type="pres">
      <dgm:prSet presAssocID="{128EFE8F-A1B2-4586-BFB9-5DC4A9B6311E}" presName="sibTrans" presStyleLbl="sibTrans2D1" presStyleIdx="8" presStyleCnt="9"/>
      <dgm:spPr/>
      <dgm:t>
        <a:bodyPr/>
        <a:lstStyle/>
        <a:p>
          <a:endParaRPr lang="ru-RU"/>
        </a:p>
      </dgm:t>
    </dgm:pt>
    <dgm:pt modelId="{7BF2E305-1707-4F1A-8AD5-2D5A8990DA10}" type="pres">
      <dgm:prSet presAssocID="{F6CAB302-244F-4540-9228-F082C37A02D2}" presName="child" presStyleLbl="alignAccFollowNode1" presStyleIdx="8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481FA661-1658-4806-A3BC-E4AB238E73F6}" srcId="{CDE97DFD-DF32-4610-ADD5-ED377634CD06}" destId="{3742176E-D4FE-4400-8064-A6630C5633C8}" srcOrd="2" destOrd="0" parTransId="{CAFE5FC0-FC22-4AF3-ADB5-7118F4AB34C8}" sibTransId="{C4448462-A15E-495D-8711-7D3ECBEA896C}"/>
    <dgm:cxn modelId="{EBE46513-1B7C-45AB-B66A-FE08B9461B07}" type="presOf" srcId="{1074D0D7-82DF-486E-8E89-AE44052FD200}" destId="{259F891F-1AA0-461A-9CC4-0E5398B47C7C}" srcOrd="0" destOrd="0" presId="urn:microsoft.com/office/officeart/2005/8/layout/lProcess1"/>
    <dgm:cxn modelId="{5839A113-B71D-43A3-99EB-27743C91EF65}" type="presOf" srcId="{4566799B-48B1-4EDA-934F-31B1EC0ABC5B}" destId="{FEDD7066-FA1B-45D1-B7CF-B11A889F516B}" srcOrd="0" destOrd="0" presId="urn:microsoft.com/office/officeart/2005/8/layout/lProcess1"/>
    <dgm:cxn modelId="{52643D49-1C47-41B5-9012-09A3ABF01DB6}" type="presOf" srcId="{FF1C1D66-AC56-44B4-87A4-FC424C964BEB}" destId="{194FDC83-E5B1-46E0-862C-F4C1BEB7920B}" srcOrd="0" destOrd="0" presId="urn:microsoft.com/office/officeart/2005/8/layout/lProcess1"/>
    <dgm:cxn modelId="{ADF0734E-F29D-4E9D-A465-15E2C329F09F}" srcId="{5B305715-6435-4FAD-969C-0EDE8505D139}" destId="{4510323E-F4DB-4DEC-847A-8A80DE0D528E}" srcOrd="2" destOrd="0" parTransId="{B648BBEC-EC94-4752-8005-04185F5AF288}" sibTransId="{21B0DF63-DB37-47D7-A915-2DDDD3375C4A}"/>
    <dgm:cxn modelId="{2DF72C62-A6CD-4EDE-AF9A-0597EDCAD627}" srcId="{D0B743AC-96DC-4DE7-9501-ED744B2EF533}" destId="{9D4B91C4-A4B6-484B-98C9-24C728E384FE}" srcOrd="0" destOrd="0" parTransId="{4566799B-48B1-4EDA-934F-31B1EC0ABC5B}" sibTransId="{A2700200-E1E8-4E37-AD53-154D34868CC4}"/>
    <dgm:cxn modelId="{0816CE48-C515-4DFA-AA02-82260020F093}" type="presOf" srcId="{128EFE8F-A1B2-4586-BFB9-5DC4A9B6311E}" destId="{48653770-79C0-41AE-B438-7CF6A99A19C8}" srcOrd="0" destOrd="0" presId="urn:microsoft.com/office/officeart/2005/8/layout/lProcess1"/>
    <dgm:cxn modelId="{72600810-69B2-46D4-A639-467A5C030918}" srcId="{CDE97DFD-DF32-4610-ADD5-ED377634CD06}" destId="{5B305715-6435-4FAD-969C-0EDE8505D139}" srcOrd="0" destOrd="0" parTransId="{7B4FB423-38F4-4A62-9274-AA49E8499C14}" sibTransId="{CC34E648-46DE-484C-B915-74F899D68636}"/>
    <dgm:cxn modelId="{3F286BEB-EAAC-4316-8BB4-63CABDF17485}" srcId="{CDE97DFD-DF32-4610-ADD5-ED377634CD06}" destId="{D0B743AC-96DC-4DE7-9501-ED744B2EF533}" srcOrd="1" destOrd="0" parTransId="{16636B56-4B59-4E8C-9BCA-C60057E204B6}" sibTransId="{2935B890-8986-4E4B-B11C-0BFEC7729994}"/>
    <dgm:cxn modelId="{92317F54-63A4-4576-B438-C7B444FE01B0}" type="presOf" srcId="{D0B743AC-96DC-4DE7-9501-ED744B2EF533}" destId="{3831B8A9-BD02-4104-A1E2-696F7C816DD4}" srcOrd="0" destOrd="0" presId="urn:microsoft.com/office/officeart/2005/8/layout/lProcess1"/>
    <dgm:cxn modelId="{3ECE6425-FD00-483E-98B5-B720AE5B5BCC}" type="presOf" srcId="{1CFF947A-9846-4218-BCBA-F05373FFC7C1}" destId="{74242003-62F9-48CF-A77C-39F82A46F5AB}" srcOrd="0" destOrd="0" presId="urn:microsoft.com/office/officeart/2005/8/layout/lProcess1"/>
    <dgm:cxn modelId="{00B3B820-8CA8-4B1D-887B-86EC43FFC061}" type="presOf" srcId="{4DEC311C-F99C-427F-AB31-5F369C86AEDD}" destId="{72B3A89D-BA8F-4C00-9B1A-8C063AF11AA0}" srcOrd="0" destOrd="0" presId="urn:microsoft.com/office/officeart/2005/8/layout/lProcess1"/>
    <dgm:cxn modelId="{2A03E709-05E2-4CC8-B89B-127E2FF42AE7}" type="presOf" srcId="{3742176E-D4FE-4400-8064-A6630C5633C8}" destId="{22518EE6-7C20-4FAB-BD3E-D6095CFFEB94}" srcOrd="0" destOrd="0" presId="urn:microsoft.com/office/officeart/2005/8/layout/lProcess1"/>
    <dgm:cxn modelId="{332DF642-AFAC-4AFA-B380-A3DC99AECB46}" srcId="{3742176E-D4FE-4400-8064-A6630C5633C8}" destId="{8626CA92-66EB-4D35-8A68-1762C7DCB59C}" srcOrd="1" destOrd="0" parTransId="{01A13A83-48F6-4CEB-B992-8CEADDAECA1B}" sibTransId="{128EFE8F-A1B2-4586-BFB9-5DC4A9B6311E}"/>
    <dgm:cxn modelId="{BC26DC04-CB8C-41EF-93CF-BDC2B9630783}" type="presOf" srcId="{F6CAB302-244F-4540-9228-F082C37A02D2}" destId="{7BF2E305-1707-4F1A-8AD5-2D5A8990DA10}" srcOrd="0" destOrd="0" presId="urn:microsoft.com/office/officeart/2005/8/layout/lProcess1"/>
    <dgm:cxn modelId="{89840928-CEB0-4011-8321-E783914558F1}" srcId="{D0B743AC-96DC-4DE7-9501-ED744B2EF533}" destId="{1074D0D7-82DF-486E-8E89-AE44052FD200}" srcOrd="1" destOrd="0" parTransId="{6F5736A9-F7AE-4130-90D4-84E6D1E7A224}" sibTransId="{6D85D434-4202-481A-942B-14BA021AF431}"/>
    <dgm:cxn modelId="{0BD71B95-150E-4D59-B3C5-125FECEBEB41}" type="presOf" srcId="{5B305715-6435-4FAD-969C-0EDE8505D139}" destId="{C603042B-D940-4C69-9919-65F9142DD9CD}" srcOrd="0" destOrd="0" presId="urn:microsoft.com/office/officeart/2005/8/layout/lProcess1"/>
    <dgm:cxn modelId="{EA261313-9560-4EFA-86EA-C7847CB91688}" srcId="{3742176E-D4FE-4400-8064-A6630C5633C8}" destId="{F6CAB302-244F-4540-9228-F082C37A02D2}" srcOrd="2" destOrd="0" parTransId="{CF710845-6CDF-4FE4-85D3-EF214D4F4935}" sibTransId="{F9B3EF93-446D-40DF-92D9-A6C2F29530F0}"/>
    <dgm:cxn modelId="{412AF794-7130-4856-8DF2-B380BFBF1B2F}" type="presOf" srcId="{8626CA92-66EB-4D35-8A68-1762C7DCB59C}" destId="{52FD9E6B-791A-4981-9122-268B516A049A}" srcOrd="0" destOrd="0" presId="urn:microsoft.com/office/officeart/2005/8/layout/lProcess1"/>
    <dgm:cxn modelId="{2C9D2FB3-13DE-4018-87E9-8712DCBB2CC6}" type="presOf" srcId="{7866630C-010F-4600-BA39-0461FF008918}" destId="{4137F1E7-7F73-419F-ABA9-95E16C87C139}" srcOrd="0" destOrd="0" presId="urn:microsoft.com/office/officeart/2005/8/layout/lProcess1"/>
    <dgm:cxn modelId="{2F520DCB-55A9-4C7D-91A2-B9E7D0A0CA98}" type="presOf" srcId="{82790F2A-BD64-4688-9FFD-BDD508EF66E3}" destId="{FF2A86F8-2966-4652-8FF7-2533ECCAD1FC}" srcOrd="0" destOrd="0" presId="urn:microsoft.com/office/officeart/2005/8/layout/lProcess1"/>
    <dgm:cxn modelId="{73B925F4-0F2A-4075-8BE4-F271B1BA858D}" type="presOf" srcId="{CDE97DFD-DF32-4610-ADD5-ED377634CD06}" destId="{3FF33DFB-4915-4877-AF3C-C4B40ADF8580}" srcOrd="0" destOrd="0" presId="urn:microsoft.com/office/officeart/2005/8/layout/lProcess1"/>
    <dgm:cxn modelId="{00A6D2AE-DA2C-474B-B3B9-9AD328ECEC37}" type="presOf" srcId="{A2700200-E1E8-4E37-AD53-154D34868CC4}" destId="{C5772A45-EC36-484E-9E36-5820D80A55FF}" srcOrd="0" destOrd="0" presId="urn:microsoft.com/office/officeart/2005/8/layout/lProcess1"/>
    <dgm:cxn modelId="{589D9D4B-4B2E-4041-BE59-45B6C4912158}" type="presOf" srcId="{1DA6128A-2A41-4831-8BCB-934ACF2D1909}" destId="{320390C7-D0B7-44DA-9EA8-E1A608AC12AA}" srcOrd="0" destOrd="0" presId="urn:microsoft.com/office/officeart/2005/8/layout/lProcess1"/>
    <dgm:cxn modelId="{03764D77-C4D2-4ADF-BB8B-57B692C89C23}" type="presOf" srcId="{6D85D434-4202-481A-942B-14BA021AF431}" destId="{7A674EFC-2326-4F4D-B903-BE1A3DD12F0D}" srcOrd="0" destOrd="0" presId="urn:microsoft.com/office/officeart/2005/8/layout/lProcess1"/>
    <dgm:cxn modelId="{F257C507-67CD-4877-97B7-D4EEA275A585}" srcId="{5B305715-6435-4FAD-969C-0EDE8505D139}" destId="{7866630C-010F-4600-BA39-0461FF008918}" srcOrd="1" destOrd="0" parTransId="{DA014337-E3AB-4627-9960-7C9F89E1D10A}" sibTransId="{7E9E7ACB-C4B4-4373-8C09-A43BBB668598}"/>
    <dgm:cxn modelId="{E4A0E1B1-DD9E-4C86-B16D-7AA7DC1BABC7}" type="presOf" srcId="{9D4B91C4-A4B6-484B-98C9-24C728E384FE}" destId="{F9AFFB81-1820-4273-9F01-C5ADF15EF7D2}" srcOrd="0" destOrd="0" presId="urn:microsoft.com/office/officeart/2005/8/layout/lProcess1"/>
    <dgm:cxn modelId="{D54B5171-6763-4FBB-98DD-7767B23FB756}" type="presOf" srcId="{BD10755E-93F7-40D6-9D1A-8936C3616FE1}" destId="{412CA108-7C55-4CA9-B1E8-0EED7FD89F7E}" srcOrd="0" destOrd="0" presId="urn:microsoft.com/office/officeart/2005/8/layout/lProcess1"/>
    <dgm:cxn modelId="{F081FEB0-5D63-42AB-8713-D31FFC89AE8C}" type="presOf" srcId="{4510323E-F4DB-4DEC-847A-8A80DE0D528E}" destId="{962E8644-2B4A-4858-BDA9-AFF06D79547E}" srcOrd="0" destOrd="0" presId="urn:microsoft.com/office/officeart/2005/8/layout/lProcess1"/>
    <dgm:cxn modelId="{8203F6FF-EC05-4451-8289-908E30E6E9CB}" type="presOf" srcId="{7E9E7ACB-C4B4-4373-8C09-A43BBB668598}" destId="{47C5F7D5-9394-489E-88BF-C844CC6C9926}" srcOrd="0" destOrd="0" presId="urn:microsoft.com/office/officeart/2005/8/layout/lProcess1"/>
    <dgm:cxn modelId="{5FC3837B-6350-4080-80EA-EAC5C7C14288}" type="presOf" srcId="{72F4C6D1-2CF5-4108-9AF6-38A1C433A4D6}" destId="{3545AD33-999D-40A5-A476-EED2E9FDBBA4}" srcOrd="0" destOrd="0" presId="urn:microsoft.com/office/officeart/2005/8/layout/lProcess1"/>
    <dgm:cxn modelId="{DECC00D1-5705-4692-B763-4F01594EFD1D}" srcId="{D0B743AC-96DC-4DE7-9501-ED744B2EF533}" destId="{1CFF947A-9846-4218-BCBA-F05373FFC7C1}" srcOrd="2" destOrd="0" parTransId="{1DC9F980-06EE-43CD-84C0-A7AD3282A149}" sibTransId="{F2E12128-11BA-417B-BE04-C8EA36C891B7}"/>
    <dgm:cxn modelId="{98B6CB08-C663-4760-B472-32D0CB847FE9}" srcId="{3742176E-D4FE-4400-8064-A6630C5633C8}" destId="{BD10755E-93F7-40D6-9D1A-8936C3616FE1}" srcOrd="0" destOrd="0" parTransId="{82790F2A-BD64-4688-9FFD-BDD508EF66E3}" sibTransId="{1DA6128A-2A41-4831-8BCB-934ACF2D1909}"/>
    <dgm:cxn modelId="{4B342F01-5C97-4956-926A-9255CC3AF208}" srcId="{5B305715-6435-4FAD-969C-0EDE8505D139}" destId="{4DEC311C-F99C-427F-AB31-5F369C86AEDD}" srcOrd="0" destOrd="0" parTransId="{72F4C6D1-2CF5-4108-9AF6-38A1C433A4D6}" sibTransId="{FF1C1D66-AC56-44B4-87A4-FC424C964BEB}"/>
    <dgm:cxn modelId="{19BC2225-8FE8-4108-A457-19DD2AF61DE5}" type="presParOf" srcId="{3FF33DFB-4915-4877-AF3C-C4B40ADF8580}" destId="{F5579B56-CC0D-4BE2-A5CD-89C448234049}" srcOrd="0" destOrd="0" presId="urn:microsoft.com/office/officeart/2005/8/layout/lProcess1"/>
    <dgm:cxn modelId="{E7987E56-8431-4160-AF2A-449FCDB0C69A}" type="presParOf" srcId="{F5579B56-CC0D-4BE2-A5CD-89C448234049}" destId="{C603042B-D940-4C69-9919-65F9142DD9CD}" srcOrd="0" destOrd="0" presId="urn:microsoft.com/office/officeart/2005/8/layout/lProcess1"/>
    <dgm:cxn modelId="{7EBC00CC-A2A1-4BE9-8418-F65282DC1F79}" type="presParOf" srcId="{F5579B56-CC0D-4BE2-A5CD-89C448234049}" destId="{3545AD33-999D-40A5-A476-EED2E9FDBBA4}" srcOrd="1" destOrd="0" presId="urn:microsoft.com/office/officeart/2005/8/layout/lProcess1"/>
    <dgm:cxn modelId="{96A18234-4F74-43AB-8185-CDF6814A1EC4}" type="presParOf" srcId="{F5579B56-CC0D-4BE2-A5CD-89C448234049}" destId="{72B3A89D-BA8F-4C00-9B1A-8C063AF11AA0}" srcOrd="2" destOrd="0" presId="urn:microsoft.com/office/officeart/2005/8/layout/lProcess1"/>
    <dgm:cxn modelId="{EA5F94EA-97BF-4934-9EBA-BAB1229A2125}" type="presParOf" srcId="{F5579B56-CC0D-4BE2-A5CD-89C448234049}" destId="{194FDC83-E5B1-46E0-862C-F4C1BEB7920B}" srcOrd="3" destOrd="0" presId="urn:microsoft.com/office/officeart/2005/8/layout/lProcess1"/>
    <dgm:cxn modelId="{43B0AC68-0D30-4353-8758-2F872AC112C9}" type="presParOf" srcId="{F5579B56-CC0D-4BE2-A5CD-89C448234049}" destId="{4137F1E7-7F73-419F-ABA9-95E16C87C139}" srcOrd="4" destOrd="0" presId="urn:microsoft.com/office/officeart/2005/8/layout/lProcess1"/>
    <dgm:cxn modelId="{5E6EC71C-4999-4767-B332-DB1141EAD83D}" type="presParOf" srcId="{F5579B56-CC0D-4BE2-A5CD-89C448234049}" destId="{47C5F7D5-9394-489E-88BF-C844CC6C9926}" srcOrd="5" destOrd="0" presId="urn:microsoft.com/office/officeart/2005/8/layout/lProcess1"/>
    <dgm:cxn modelId="{BBE40C63-374E-40CC-B784-F82C0842B8DF}" type="presParOf" srcId="{F5579B56-CC0D-4BE2-A5CD-89C448234049}" destId="{962E8644-2B4A-4858-BDA9-AFF06D79547E}" srcOrd="6" destOrd="0" presId="urn:microsoft.com/office/officeart/2005/8/layout/lProcess1"/>
    <dgm:cxn modelId="{B0C6096A-98D5-40A9-90FF-CDB01C1CD36B}" type="presParOf" srcId="{3FF33DFB-4915-4877-AF3C-C4B40ADF8580}" destId="{82C27573-D54D-4741-BBBB-CC6D2EFD2075}" srcOrd="1" destOrd="0" presId="urn:microsoft.com/office/officeart/2005/8/layout/lProcess1"/>
    <dgm:cxn modelId="{A1FD089D-D15E-4710-8410-A75DD9D08A34}" type="presParOf" srcId="{3FF33DFB-4915-4877-AF3C-C4B40ADF8580}" destId="{749B87EC-824D-427D-A08E-0F4CAD6C8474}" srcOrd="2" destOrd="0" presId="urn:microsoft.com/office/officeart/2005/8/layout/lProcess1"/>
    <dgm:cxn modelId="{318D175F-E5DF-44A5-9CEF-9B706315EF7A}" type="presParOf" srcId="{749B87EC-824D-427D-A08E-0F4CAD6C8474}" destId="{3831B8A9-BD02-4104-A1E2-696F7C816DD4}" srcOrd="0" destOrd="0" presId="urn:microsoft.com/office/officeart/2005/8/layout/lProcess1"/>
    <dgm:cxn modelId="{AD928915-D546-4171-8F31-D48B7E5871E5}" type="presParOf" srcId="{749B87EC-824D-427D-A08E-0F4CAD6C8474}" destId="{FEDD7066-FA1B-45D1-B7CF-B11A889F516B}" srcOrd="1" destOrd="0" presId="urn:microsoft.com/office/officeart/2005/8/layout/lProcess1"/>
    <dgm:cxn modelId="{93ECF1BA-4289-40E5-91F7-0879883F7388}" type="presParOf" srcId="{749B87EC-824D-427D-A08E-0F4CAD6C8474}" destId="{F9AFFB81-1820-4273-9F01-C5ADF15EF7D2}" srcOrd="2" destOrd="0" presId="urn:microsoft.com/office/officeart/2005/8/layout/lProcess1"/>
    <dgm:cxn modelId="{7FF017EA-AC62-4B2B-964E-8DDE8173A21C}" type="presParOf" srcId="{749B87EC-824D-427D-A08E-0F4CAD6C8474}" destId="{C5772A45-EC36-484E-9E36-5820D80A55FF}" srcOrd="3" destOrd="0" presId="urn:microsoft.com/office/officeart/2005/8/layout/lProcess1"/>
    <dgm:cxn modelId="{54FDE87B-E544-4AAE-8651-AF349572EA8A}" type="presParOf" srcId="{749B87EC-824D-427D-A08E-0F4CAD6C8474}" destId="{259F891F-1AA0-461A-9CC4-0E5398B47C7C}" srcOrd="4" destOrd="0" presId="urn:microsoft.com/office/officeart/2005/8/layout/lProcess1"/>
    <dgm:cxn modelId="{902D6870-F1E8-403B-A9AD-A703F8115F3A}" type="presParOf" srcId="{749B87EC-824D-427D-A08E-0F4CAD6C8474}" destId="{7A674EFC-2326-4F4D-B903-BE1A3DD12F0D}" srcOrd="5" destOrd="0" presId="urn:microsoft.com/office/officeart/2005/8/layout/lProcess1"/>
    <dgm:cxn modelId="{69AF06A9-F282-488E-AA58-2BD3E72D9249}" type="presParOf" srcId="{749B87EC-824D-427D-A08E-0F4CAD6C8474}" destId="{74242003-62F9-48CF-A77C-39F82A46F5AB}" srcOrd="6" destOrd="0" presId="urn:microsoft.com/office/officeart/2005/8/layout/lProcess1"/>
    <dgm:cxn modelId="{5432DC20-9971-449D-949F-6A542BF330E2}" type="presParOf" srcId="{3FF33DFB-4915-4877-AF3C-C4B40ADF8580}" destId="{141C8297-DED2-4643-B466-A87B8A2FD252}" srcOrd="3" destOrd="0" presId="urn:microsoft.com/office/officeart/2005/8/layout/lProcess1"/>
    <dgm:cxn modelId="{E2CDEC9D-1C1D-4A88-9D51-4433FF1480EB}" type="presParOf" srcId="{3FF33DFB-4915-4877-AF3C-C4B40ADF8580}" destId="{94295EF3-6954-41F6-BC80-6DF3BE2368D4}" srcOrd="4" destOrd="0" presId="urn:microsoft.com/office/officeart/2005/8/layout/lProcess1"/>
    <dgm:cxn modelId="{E7C6D0FC-A697-496C-892B-B8D9BC99BFF5}" type="presParOf" srcId="{94295EF3-6954-41F6-BC80-6DF3BE2368D4}" destId="{22518EE6-7C20-4FAB-BD3E-D6095CFFEB94}" srcOrd="0" destOrd="0" presId="urn:microsoft.com/office/officeart/2005/8/layout/lProcess1"/>
    <dgm:cxn modelId="{1800CD73-5290-4C56-9D4E-6F5825DFB2F5}" type="presParOf" srcId="{94295EF3-6954-41F6-BC80-6DF3BE2368D4}" destId="{FF2A86F8-2966-4652-8FF7-2533ECCAD1FC}" srcOrd="1" destOrd="0" presId="urn:microsoft.com/office/officeart/2005/8/layout/lProcess1"/>
    <dgm:cxn modelId="{5D5E33C9-0C90-496E-BEAF-CCD1DD119024}" type="presParOf" srcId="{94295EF3-6954-41F6-BC80-6DF3BE2368D4}" destId="{412CA108-7C55-4CA9-B1E8-0EED7FD89F7E}" srcOrd="2" destOrd="0" presId="urn:microsoft.com/office/officeart/2005/8/layout/lProcess1"/>
    <dgm:cxn modelId="{FF4A9A7C-A79E-4118-B066-6ED2E2BEE31F}" type="presParOf" srcId="{94295EF3-6954-41F6-BC80-6DF3BE2368D4}" destId="{320390C7-D0B7-44DA-9EA8-E1A608AC12AA}" srcOrd="3" destOrd="0" presId="urn:microsoft.com/office/officeart/2005/8/layout/lProcess1"/>
    <dgm:cxn modelId="{B36DB368-030E-41C7-88FE-3644F7F8CF3A}" type="presParOf" srcId="{94295EF3-6954-41F6-BC80-6DF3BE2368D4}" destId="{52FD9E6B-791A-4981-9122-268B516A049A}" srcOrd="4" destOrd="0" presId="urn:microsoft.com/office/officeart/2005/8/layout/lProcess1"/>
    <dgm:cxn modelId="{DDE1FB6A-5F96-4B5F-8E20-927811DFDBCB}" type="presParOf" srcId="{94295EF3-6954-41F6-BC80-6DF3BE2368D4}" destId="{48653770-79C0-41AE-B438-7CF6A99A19C8}" srcOrd="5" destOrd="0" presId="urn:microsoft.com/office/officeart/2005/8/layout/lProcess1"/>
    <dgm:cxn modelId="{8CB8ACB6-7B87-49F3-AC11-13A48707B2B1}" type="presParOf" srcId="{94295EF3-6954-41F6-BC80-6DF3BE2368D4}" destId="{7BF2E305-1707-4F1A-8AD5-2D5A8990DA10}" srcOrd="6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38703E6-0FB5-4944-9504-14E4AF926384}" type="doc">
      <dgm:prSet loTypeId="urn:microsoft.com/office/officeart/2005/8/layout/vList5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uk-UA"/>
        </a:p>
      </dgm:t>
    </dgm:pt>
    <dgm:pt modelId="{3404AAED-3599-478A-BA1C-DCA30076E5F5}">
      <dgm:prSet phldrT="[Текст]" custT="1"/>
      <dgm:spPr/>
      <dgm:t>
        <a:bodyPr/>
        <a:lstStyle/>
        <a:p>
          <a:pPr algn="l"/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ТЗ з вибором 1 пр. відповіді</a:t>
          </a:r>
          <a:endParaRPr lang="uk-UA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9FEFC3-BA64-42ED-BC73-2A645804C692}" type="parTrans" cxnId="{4D6E4CAE-2C1A-4962-9BFA-20FD5CA8A3CF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3F0067-A587-4245-86A8-9BA60B1623AC}" type="sibTrans" cxnId="{4D6E4CAE-2C1A-4962-9BFA-20FD5CA8A3CF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FE1FD5-8F18-4DBE-B43C-F23760E8EBF7}">
      <dgm:prSet phldrT="[Текст]" custT="1"/>
      <dgm:spPr/>
      <dgm:t>
        <a:bodyPr/>
        <a:lstStyle/>
        <a:p>
          <a:pPr algn="l"/>
          <a:r>
            <a: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№№ 1-20</a:t>
          </a:r>
          <a:endParaRPr lang="uk-UA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314EF0-CD41-428F-842E-017D4901A1D6}" type="parTrans" cxnId="{63FC48E2-80EC-4C51-ABAD-9BEE580B0CAD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3929B4-14D6-4068-B543-3A05717D9072}" type="sibTrans" cxnId="{63FC48E2-80EC-4C51-ABAD-9BEE580B0CAD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A861D9-D81B-4530-9A09-A04F7FFD80D0}">
      <dgm:prSet phldrT="[Текст]" custT="1"/>
      <dgm:spPr/>
      <dgm:t>
        <a:bodyPr/>
        <a:lstStyle/>
        <a:p>
          <a:pPr algn="l"/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ТЗ на встановлення відповідності</a:t>
          </a:r>
          <a:endParaRPr lang="uk-UA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CD096A-392E-498A-85B3-468FDCE94440}" type="parTrans" cxnId="{AB6FC860-5F75-4E14-A2D6-9343C027970C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4C67A4-DCF1-4AFE-A770-20AE2D24E5C8}" type="sibTrans" cxnId="{AB6FC860-5F75-4E14-A2D6-9343C027970C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09B9FC-8DB0-4829-9435-BC146F9FED8A}">
      <dgm:prSet phldrT="[Текст]" custT="1"/>
      <dgm:spPr/>
      <dgm:t>
        <a:bodyPr/>
        <a:lstStyle/>
        <a:p>
          <a:pPr algn="l"/>
          <a:r>
            <a: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№№ 21-23 </a:t>
          </a:r>
          <a:r>
            <a:rPr lang="uk-UA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(було 21-24)</a:t>
          </a:r>
          <a:endParaRPr lang="uk-UA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07AFF9-F5CC-48AB-973B-D16F8EB64AF1}" type="parTrans" cxnId="{9EC25BC9-F39F-44F3-902B-84033D758873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C8EA98-ABA4-4E07-AD5E-6356202DF7EA}" type="sibTrans" cxnId="{9EC25BC9-F39F-44F3-902B-84033D758873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FCAA21-067C-4D80-B0CB-DB763324459C}">
      <dgm:prSet phldrT="[Текст]" custT="1"/>
      <dgm:spPr/>
      <dgm:t>
        <a:bodyPr/>
        <a:lstStyle/>
        <a:p>
          <a:pPr algn="l"/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ТЗ відкритої форми з короткою відповіддю </a:t>
          </a:r>
          <a:endParaRPr lang="uk-UA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E99C06-C0B7-4F4F-A121-DC9AEF12FC9D}" type="parTrans" cxnId="{A109F6CF-F549-47F1-A447-46D6F25E209E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62986D-FF24-4C26-A65A-2D3DCD67C554}" type="sibTrans" cxnId="{A109F6CF-F549-47F1-A447-46D6F25E209E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CC4D71-7038-4A57-BDDC-1C6E3CB417E1}">
      <dgm:prSet phldrT="[Текст]" custT="1"/>
      <dgm:spPr/>
      <dgm:t>
        <a:bodyPr/>
        <a:lstStyle/>
        <a:p>
          <a:pPr algn="l"/>
          <a:r>
            <a: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№№ 24-34 </a:t>
          </a:r>
          <a:r>
            <a:rPr lang="uk-UA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(було 25-34)</a:t>
          </a:r>
          <a:endParaRPr lang="uk-UA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EE2314-69F3-45BF-8FB9-6202789BC2D5}" type="parTrans" cxnId="{8A9713AC-7071-44E5-8FD9-AEAF2642FDC1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53ABE5-5538-418A-A24E-D30D67452544}" type="sibTrans" cxnId="{8A9713AC-7071-44E5-8FD9-AEAF2642FDC1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FBBD4E-7558-444C-87C1-E6EEEE95C5B4}" type="pres">
      <dgm:prSet presAssocID="{238703E6-0FB5-4944-9504-14E4AF92638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E92432C-B9ED-4268-B519-6A8905A5FE77}" type="pres">
      <dgm:prSet presAssocID="{3404AAED-3599-478A-BA1C-DCA30076E5F5}" presName="linNode" presStyleCnt="0"/>
      <dgm:spPr/>
    </dgm:pt>
    <dgm:pt modelId="{BFFDD058-69E3-4520-89B9-7B28CD454DF7}" type="pres">
      <dgm:prSet presAssocID="{3404AAED-3599-478A-BA1C-DCA30076E5F5}" presName="parentText" presStyleLbl="node1" presStyleIdx="0" presStyleCnt="3" custScaleX="18953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2AAA98-7625-41D6-B4A1-C1322C2B00F2}" type="pres">
      <dgm:prSet presAssocID="{3404AAED-3599-478A-BA1C-DCA30076E5F5}" presName="descendantText" presStyleLbl="alignAccFollowNode1" presStyleIdx="0" presStyleCnt="3" custScaleX="13580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E3DAFDF-93F6-4C28-A0C9-1159D6420C87}" type="pres">
      <dgm:prSet presAssocID="{FD3F0067-A587-4245-86A8-9BA60B1623AC}" presName="sp" presStyleCnt="0"/>
      <dgm:spPr/>
    </dgm:pt>
    <dgm:pt modelId="{DACCF531-1AE0-4CE6-B91A-E5A116EAA5A7}" type="pres">
      <dgm:prSet presAssocID="{33A861D9-D81B-4530-9A09-A04F7FFD80D0}" presName="linNode" presStyleCnt="0"/>
      <dgm:spPr/>
    </dgm:pt>
    <dgm:pt modelId="{6364EDCD-51B5-4BC8-840A-54CE15A21F3A}" type="pres">
      <dgm:prSet presAssocID="{33A861D9-D81B-4530-9A09-A04F7FFD80D0}" presName="parentText" presStyleLbl="node1" presStyleIdx="1" presStyleCnt="3" custScaleX="185270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736255A-7A25-4BEB-9925-7AA864B7C2CE}" type="pres">
      <dgm:prSet presAssocID="{33A861D9-D81B-4530-9A09-A04F7FFD80D0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A5EA93D-E39B-4A7A-8856-C7F47FBE532F}" type="pres">
      <dgm:prSet presAssocID="{5E4C67A4-DCF1-4AFE-A770-20AE2D24E5C8}" presName="sp" presStyleCnt="0"/>
      <dgm:spPr/>
    </dgm:pt>
    <dgm:pt modelId="{D80608F0-7B54-4E3F-B34A-E7D38F2D4165}" type="pres">
      <dgm:prSet presAssocID="{D6FCAA21-067C-4D80-B0CB-DB763324459C}" presName="linNode" presStyleCnt="0"/>
      <dgm:spPr/>
    </dgm:pt>
    <dgm:pt modelId="{AE6417B0-102C-483E-B2EB-4893556AF5D0}" type="pres">
      <dgm:prSet presAssocID="{D6FCAA21-067C-4D80-B0CB-DB763324459C}" presName="parentText" presStyleLbl="node1" presStyleIdx="2" presStyleCnt="3" custScaleX="242288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3CF6636-3ED9-4B34-BFB1-D337A2CA62FF}" type="pres">
      <dgm:prSet presAssocID="{D6FCAA21-067C-4D80-B0CB-DB763324459C}" presName="descendantText" presStyleLbl="alignAccFollowNode1" presStyleIdx="2" presStyleCnt="3" custScaleX="10000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9EC25BC9-F39F-44F3-902B-84033D758873}" srcId="{33A861D9-D81B-4530-9A09-A04F7FFD80D0}" destId="{9309B9FC-8DB0-4829-9435-BC146F9FED8A}" srcOrd="0" destOrd="0" parTransId="{5107AFF9-F5CC-48AB-973B-D16F8EB64AF1}" sibTransId="{0EC8EA98-ABA4-4E07-AD5E-6356202DF7EA}"/>
    <dgm:cxn modelId="{2269E0DA-DFCB-4E99-817D-58019E8FD854}" type="presOf" srcId="{9309B9FC-8DB0-4829-9435-BC146F9FED8A}" destId="{E736255A-7A25-4BEB-9925-7AA864B7C2CE}" srcOrd="0" destOrd="0" presId="urn:microsoft.com/office/officeart/2005/8/layout/vList5"/>
    <dgm:cxn modelId="{80814CEB-8D2F-4EC4-B133-35F34CD415F0}" type="presOf" srcId="{22CC4D71-7038-4A57-BDDC-1C6E3CB417E1}" destId="{03CF6636-3ED9-4B34-BFB1-D337A2CA62FF}" srcOrd="0" destOrd="0" presId="urn:microsoft.com/office/officeart/2005/8/layout/vList5"/>
    <dgm:cxn modelId="{2A9CEA3B-2B29-4E6C-B577-6DCE29A42EFA}" type="presOf" srcId="{D6FCAA21-067C-4D80-B0CB-DB763324459C}" destId="{AE6417B0-102C-483E-B2EB-4893556AF5D0}" srcOrd="0" destOrd="0" presId="urn:microsoft.com/office/officeart/2005/8/layout/vList5"/>
    <dgm:cxn modelId="{ED2181E1-8B3C-4CDC-993D-1DD737BAD833}" type="presOf" srcId="{16FE1FD5-8F18-4DBE-B43C-F23760E8EBF7}" destId="{8F2AAA98-7625-41D6-B4A1-C1322C2B00F2}" srcOrd="0" destOrd="0" presId="urn:microsoft.com/office/officeart/2005/8/layout/vList5"/>
    <dgm:cxn modelId="{A109F6CF-F549-47F1-A447-46D6F25E209E}" srcId="{238703E6-0FB5-4944-9504-14E4AF926384}" destId="{D6FCAA21-067C-4D80-B0CB-DB763324459C}" srcOrd="2" destOrd="0" parTransId="{2DE99C06-C0B7-4F4F-A121-DC9AEF12FC9D}" sibTransId="{0A62986D-FF24-4C26-A65A-2D3DCD67C554}"/>
    <dgm:cxn modelId="{7A3D16E9-0DDB-4FA2-B095-083A3B8336D1}" type="presOf" srcId="{3404AAED-3599-478A-BA1C-DCA30076E5F5}" destId="{BFFDD058-69E3-4520-89B9-7B28CD454DF7}" srcOrd="0" destOrd="0" presId="urn:microsoft.com/office/officeart/2005/8/layout/vList5"/>
    <dgm:cxn modelId="{4D6E4CAE-2C1A-4962-9BFA-20FD5CA8A3CF}" srcId="{238703E6-0FB5-4944-9504-14E4AF926384}" destId="{3404AAED-3599-478A-BA1C-DCA30076E5F5}" srcOrd="0" destOrd="0" parTransId="{179FEFC3-BA64-42ED-BC73-2A645804C692}" sibTransId="{FD3F0067-A587-4245-86A8-9BA60B1623AC}"/>
    <dgm:cxn modelId="{AB6FC860-5F75-4E14-A2D6-9343C027970C}" srcId="{238703E6-0FB5-4944-9504-14E4AF926384}" destId="{33A861D9-D81B-4530-9A09-A04F7FFD80D0}" srcOrd="1" destOrd="0" parTransId="{DCCD096A-392E-498A-85B3-468FDCE94440}" sibTransId="{5E4C67A4-DCF1-4AFE-A770-20AE2D24E5C8}"/>
    <dgm:cxn modelId="{8A9713AC-7071-44E5-8FD9-AEAF2642FDC1}" srcId="{D6FCAA21-067C-4D80-B0CB-DB763324459C}" destId="{22CC4D71-7038-4A57-BDDC-1C6E3CB417E1}" srcOrd="0" destOrd="0" parTransId="{A2EE2314-69F3-45BF-8FB9-6202789BC2D5}" sibTransId="{9E53ABE5-5538-418A-A24E-D30D67452544}"/>
    <dgm:cxn modelId="{9247ED65-73CA-49E5-9B37-D9E2D45E4D14}" type="presOf" srcId="{238703E6-0FB5-4944-9504-14E4AF926384}" destId="{40FBBD4E-7558-444C-87C1-E6EEEE95C5B4}" srcOrd="0" destOrd="0" presId="urn:microsoft.com/office/officeart/2005/8/layout/vList5"/>
    <dgm:cxn modelId="{FCC04355-ED19-4ACC-87D7-98CD9C5810C4}" type="presOf" srcId="{33A861D9-D81B-4530-9A09-A04F7FFD80D0}" destId="{6364EDCD-51B5-4BC8-840A-54CE15A21F3A}" srcOrd="0" destOrd="0" presId="urn:microsoft.com/office/officeart/2005/8/layout/vList5"/>
    <dgm:cxn modelId="{63FC48E2-80EC-4C51-ABAD-9BEE580B0CAD}" srcId="{3404AAED-3599-478A-BA1C-DCA30076E5F5}" destId="{16FE1FD5-8F18-4DBE-B43C-F23760E8EBF7}" srcOrd="0" destOrd="0" parTransId="{B8314EF0-CD41-428F-842E-017D4901A1D6}" sibTransId="{5D3929B4-14D6-4068-B543-3A05717D9072}"/>
    <dgm:cxn modelId="{69568AAE-9F70-4244-B8E4-D6655841AB91}" type="presParOf" srcId="{40FBBD4E-7558-444C-87C1-E6EEEE95C5B4}" destId="{BE92432C-B9ED-4268-B519-6A8905A5FE77}" srcOrd="0" destOrd="0" presId="urn:microsoft.com/office/officeart/2005/8/layout/vList5"/>
    <dgm:cxn modelId="{33E06606-CE84-404B-9BFC-F72EFF6679E7}" type="presParOf" srcId="{BE92432C-B9ED-4268-B519-6A8905A5FE77}" destId="{BFFDD058-69E3-4520-89B9-7B28CD454DF7}" srcOrd="0" destOrd="0" presId="urn:microsoft.com/office/officeart/2005/8/layout/vList5"/>
    <dgm:cxn modelId="{2DDC5585-43B4-4A69-87C6-B515AB1BED7F}" type="presParOf" srcId="{BE92432C-B9ED-4268-B519-6A8905A5FE77}" destId="{8F2AAA98-7625-41D6-B4A1-C1322C2B00F2}" srcOrd="1" destOrd="0" presId="urn:microsoft.com/office/officeart/2005/8/layout/vList5"/>
    <dgm:cxn modelId="{7B103CDC-EDC7-49B9-93BD-4DC09E8FC8F7}" type="presParOf" srcId="{40FBBD4E-7558-444C-87C1-E6EEEE95C5B4}" destId="{6E3DAFDF-93F6-4C28-A0C9-1159D6420C87}" srcOrd="1" destOrd="0" presId="urn:microsoft.com/office/officeart/2005/8/layout/vList5"/>
    <dgm:cxn modelId="{670C2E7B-1089-4D92-BC1F-C9DFD5F82E50}" type="presParOf" srcId="{40FBBD4E-7558-444C-87C1-E6EEEE95C5B4}" destId="{DACCF531-1AE0-4CE6-B91A-E5A116EAA5A7}" srcOrd="2" destOrd="0" presId="urn:microsoft.com/office/officeart/2005/8/layout/vList5"/>
    <dgm:cxn modelId="{DE97B6B1-33AF-4405-AABD-94E6CBB5680C}" type="presParOf" srcId="{DACCF531-1AE0-4CE6-B91A-E5A116EAA5A7}" destId="{6364EDCD-51B5-4BC8-840A-54CE15A21F3A}" srcOrd="0" destOrd="0" presId="urn:microsoft.com/office/officeart/2005/8/layout/vList5"/>
    <dgm:cxn modelId="{5E2357CD-295C-4B24-A7D0-D3C2C271AD83}" type="presParOf" srcId="{DACCF531-1AE0-4CE6-B91A-E5A116EAA5A7}" destId="{E736255A-7A25-4BEB-9925-7AA864B7C2CE}" srcOrd="1" destOrd="0" presId="urn:microsoft.com/office/officeart/2005/8/layout/vList5"/>
    <dgm:cxn modelId="{E3E91A85-DD6D-4BF9-94BC-40AFA095DD3F}" type="presParOf" srcId="{40FBBD4E-7558-444C-87C1-E6EEEE95C5B4}" destId="{BA5EA93D-E39B-4A7A-8856-C7F47FBE532F}" srcOrd="3" destOrd="0" presId="urn:microsoft.com/office/officeart/2005/8/layout/vList5"/>
    <dgm:cxn modelId="{36CCD2C8-DCC7-4543-959A-0C1077F393DD}" type="presParOf" srcId="{40FBBD4E-7558-444C-87C1-E6EEEE95C5B4}" destId="{D80608F0-7B54-4E3F-B34A-E7D38F2D4165}" srcOrd="4" destOrd="0" presId="urn:microsoft.com/office/officeart/2005/8/layout/vList5"/>
    <dgm:cxn modelId="{9DA2B3A1-C74C-4B9E-A800-9EC25DF3CCF9}" type="presParOf" srcId="{D80608F0-7B54-4E3F-B34A-E7D38F2D4165}" destId="{AE6417B0-102C-483E-B2EB-4893556AF5D0}" srcOrd="0" destOrd="0" presId="urn:microsoft.com/office/officeart/2005/8/layout/vList5"/>
    <dgm:cxn modelId="{41D766B0-C89C-4115-908D-74705E2E92AF}" type="presParOf" srcId="{D80608F0-7B54-4E3F-B34A-E7D38F2D4165}" destId="{03CF6636-3ED9-4B34-BFB1-D337A2CA62F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DE97DFD-DF32-4610-ADD5-ED377634CD06}" type="doc">
      <dgm:prSet loTypeId="urn:microsoft.com/office/officeart/2005/8/layout/lProcess1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5B305715-6435-4FAD-969C-0EDE8505D139}">
      <dgm:prSet phldrT="[Текст]" custT="1"/>
      <dgm:spPr/>
      <dgm:t>
        <a:bodyPr/>
        <a:lstStyle/>
        <a:p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Порівняльні складові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4FB423-38F4-4A62-9274-AA49E8499C14}" type="parTrans" cxnId="{72600810-69B2-46D4-A639-467A5C030918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34E648-46DE-484C-B915-74F899D68636}" type="sibTrans" cxnId="{72600810-69B2-46D4-A639-467A5C030918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EC311C-F99C-427F-AB31-5F369C86AEDD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К-ть</a:t>
          </a:r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завдань СР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F4C6D1-2CF5-4108-9AF6-38A1C433A4D6}" type="parTrans" cxnId="{4B342F01-5C97-4956-926A-9255CC3AF208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1C1D66-AC56-44B4-87A4-FC424C964BEB}" type="sibTrans" cxnId="{4B342F01-5C97-4956-926A-9255CC3AF208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66630C-010F-4600-BA39-0461FF008918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Час на виконання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014337-E3AB-4627-9960-7C9F89E1D10A}" type="parTrans" cxnId="{F257C507-67CD-4877-97B7-D4EEA275A585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9E7ACB-C4B4-4373-8C09-A43BBB668598}" type="sibTrans" cxnId="{F257C507-67CD-4877-97B7-D4EEA275A585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B743AC-96DC-4DE7-9501-ED744B2EF533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ЗНО-2014</a:t>
          </a:r>
          <a:endParaRPr lang="uk-UA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636B56-4B59-4E8C-9BCA-C60057E204B6}" type="parTrans" cxnId="{3F286BEB-EAAC-4316-8BB4-63CABDF17485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35B890-8986-4E4B-B11C-0BFEC7729994}" type="sibTrans" cxnId="{3F286BEB-EAAC-4316-8BB4-63CABDF17485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4B91C4-A4B6-484B-98C9-24C728E384FE}">
      <dgm:prSet phldrT="[Текст]" custT="1"/>
      <dgm:spPr>
        <a:solidFill>
          <a:srgbClr val="99FF66">
            <a:alpha val="89804"/>
          </a:srgbClr>
        </a:solidFill>
      </dgm:spPr>
      <dgm:t>
        <a:bodyPr/>
        <a:lstStyle/>
        <a:p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54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66799B-48B1-4EDA-934F-31B1EC0ABC5B}" type="parTrans" cxnId="{2DF72C62-A6CD-4EDE-AF9A-0597EDCAD627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700200-E1E8-4E37-AD53-154D34868CC4}" type="sibTrans" cxnId="{2DF72C62-A6CD-4EDE-AF9A-0597EDCAD627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74D0D7-82DF-486E-8E89-AE44052FD200}">
      <dgm:prSet phldrT="[Текст]" custT="1"/>
      <dgm:spPr>
        <a:solidFill>
          <a:srgbClr val="99FF66">
            <a:alpha val="90000"/>
          </a:srgbClr>
        </a:solidFill>
      </dgm:spPr>
      <dgm:t>
        <a:bodyPr/>
        <a:lstStyle/>
        <a:p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120 хв.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5736A9-F7AE-4130-90D4-84E6D1E7A224}" type="parTrans" cxnId="{89840928-CEB0-4011-8321-E783914558F1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85D434-4202-481A-942B-14BA021AF431}" type="sibTrans" cxnId="{89840928-CEB0-4011-8321-E783914558F1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42176E-D4FE-4400-8064-A6630C5633C8}">
      <dgm:prSet custT="1"/>
      <dgm:spPr>
        <a:solidFill>
          <a:srgbClr val="C00000"/>
        </a:solidFill>
      </dgm:spPr>
      <dgm:t>
        <a:bodyPr/>
        <a:lstStyle/>
        <a:p>
          <a:r>
            <a: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ЗНО-2015</a:t>
          </a:r>
          <a:endParaRPr lang="uk-UA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FE5FC0-FC22-4AF3-ADB5-7118F4AB34C8}" type="parTrans" cxnId="{481FA661-1658-4806-A3BC-E4AB238E73F6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448462-A15E-495D-8711-7D3ECBEA896C}" type="sibTrans" cxnId="{481FA661-1658-4806-A3BC-E4AB238E73F6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10755E-93F7-40D6-9D1A-8936C3616FE1}">
      <dgm:prSet custT="1"/>
      <dgm:spPr>
        <a:solidFill>
          <a:srgbClr val="FF7C80">
            <a:alpha val="89804"/>
          </a:srgbClr>
        </a:solidFill>
      </dgm:spPr>
      <dgm:t>
        <a:bodyPr/>
        <a:lstStyle/>
        <a:p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50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790F2A-BD64-4688-9FFD-BDD508EF66E3}" type="parTrans" cxnId="{98B6CB08-C663-4760-B472-32D0CB847FE9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A6128A-2A41-4831-8BCB-934ACF2D1909}" type="sibTrans" cxnId="{98B6CB08-C663-4760-B472-32D0CB847FE9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10323E-F4DB-4DEC-847A-8A80DE0D528E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Макс. </a:t>
          </a:r>
          <a:r>
            <a:rPr lang="uk-UA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к-ть</a:t>
          </a:r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балів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48BBEC-EC94-4752-8005-04185F5AF288}" type="parTrans" cxnId="{ADF0734E-F29D-4E9D-A465-15E2C329F09F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B0DF63-DB37-47D7-A915-2DDDD3375C4A}" type="sibTrans" cxnId="{ADF0734E-F29D-4E9D-A465-15E2C329F09F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26CA92-66EB-4D35-8A68-1762C7DCB59C}">
      <dgm:prSet custT="1"/>
      <dgm:spPr>
        <a:solidFill>
          <a:srgbClr val="FF7C80">
            <a:alpha val="90000"/>
          </a:srgbClr>
        </a:solidFill>
      </dgm:spPr>
      <dgm:t>
        <a:bodyPr/>
        <a:lstStyle/>
        <a:p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120 хв.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A13A83-48F6-4CEB-B992-8CEADDAECA1B}" type="parTrans" cxnId="{332DF642-AFAC-4AFA-B380-A3DC99AECB46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8EFE8F-A1B2-4586-BFB9-5DC4A9B6311E}" type="sibTrans" cxnId="{332DF642-AFAC-4AFA-B380-A3DC99AECB46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FF947A-9846-4218-BCBA-F05373FFC7C1}">
      <dgm:prSet custT="1"/>
      <dgm:spPr>
        <a:solidFill>
          <a:srgbClr val="99FF66">
            <a:alpha val="90000"/>
          </a:srgbClr>
        </a:solidFill>
      </dgm:spPr>
      <dgm:t>
        <a:bodyPr/>
        <a:lstStyle/>
        <a:p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76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C9F980-06EE-43CD-84C0-A7AD3282A149}" type="parTrans" cxnId="{DECC00D1-5705-4692-B763-4F01594EFD1D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E12128-11BA-417B-BE04-C8EA36C891B7}" type="sibTrans" cxnId="{DECC00D1-5705-4692-B763-4F01594EFD1D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CAB302-244F-4540-9228-F082C37A02D2}">
      <dgm:prSet custT="1"/>
      <dgm:spPr>
        <a:solidFill>
          <a:srgbClr val="FF7C80">
            <a:alpha val="90000"/>
          </a:srgbClr>
        </a:solidFill>
      </dgm:spPr>
      <dgm:t>
        <a:bodyPr/>
        <a:lstStyle/>
        <a:p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76</a:t>
          </a:r>
          <a:endParaRPr lang="uk-UA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710845-6CDF-4FE4-85D3-EF214D4F4935}" type="parTrans" cxnId="{EA261313-9560-4EFA-86EA-C7847CB91688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B3EF93-446D-40DF-92D9-A6C2F29530F0}" type="sibTrans" cxnId="{EA261313-9560-4EFA-86EA-C7847CB91688}">
      <dgm:prSet/>
      <dgm:spPr/>
      <dgm:t>
        <a:bodyPr/>
        <a:lstStyle/>
        <a:p>
          <a:endParaRPr lang="uk-UA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F33DFB-4915-4877-AF3C-C4B40ADF8580}" type="pres">
      <dgm:prSet presAssocID="{CDE97DFD-DF32-4610-ADD5-ED377634CD0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5579B56-CC0D-4BE2-A5CD-89C448234049}" type="pres">
      <dgm:prSet presAssocID="{5B305715-6435-4FAD-969C-0EDE8505D139}" presName="vertFlow" presStyleCnt="0"/>
      <dgm:spPr/>
    </dgm:pt>
    <dgm:pt modelId="{C603042B-D940-4C69-9919-65F9142DD9CD}" type="pres">
      <dgm:prSet presAssocID="{5B305715-6435-4FAD-969C-0EDE8505D139}" presName="header" presStyleLbl="node1" presStyleIdx="0" presStyleCnt="3" custScaleX="137141"/>
      <dgm:spPr/>
      <dgm:t>
        <a:bodyPr/>
        <a:lstStyle/>
        <a:p>
          <a:endParaRPr lang="ru-RU"/>
        </a:p>
      </dgm:t>
    </dgm:pt>
    <dgm:pt modelId="{3545AD33-999D-40A5-A476-EED2E9FDBBA4}" type="pres">
      <dgm:prSet presAssocID="{72F4C6D1-2CF5-4108-9AF6-38A1C433A4D6}" presName="parTrans" presStyleLbl="sibTrans2D1" presStyleIdx="0" presStyleCnt="9"/>
      <dgm:spPr/>
      <dgm:t>
        <a:bodyPr/>
        <a:lstStyle/>
        <a:p>
          <a:endParaRPr lang="ru-RU"/>
        </a:p>
      </dgm:t>
    </dgm:pt>
    <dgm:pt modelId="{72B3A89D-BA8F-4C00-9B1A-8C063AF11AA0}" type="pres">
      <dgm:prSet presAssocID="{4DEC311C-F99C-427F-AB31-5F369C86AEDD}" presName="child" presStyleLbl="alignAccFollowNode1" presStyleIdx="0" presStyleCnt="9" custScaleX="1371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4FDC83-E5B1-46E0-862C-F4C1BEB7920B}" type="pres">
      <dgm:prSet presAssocID="{FF1C1D66-AC56-44B4-87A4-FC424C964BEB}" presName="sibTrans" presStyleLbl="sibTrans2D1" presStyleIdx="1" presStyleCnt="9"/>
      <dgm:spPr/>
      <dgm:t>
        <a:bodyPr/>
        <a:lstStyle/>
        <a:p>
          <a:endParaRPr lang="ru-RU"/>
        </a:p>
      </dgm:t>
    </dgm:pt>
    <dgm:pt modelId="{4137F1E7-7F73-419F-ABA9-95E16C87C139}" type="pres">
      <dgm:prSet presAssocID="{7866630C-010F-4600-BA39-0461FF008918}" presName="child" presStyleLbl="alignAccFollowNode1" presStyleIdx="1" presStyleCnt="9" custScaleX="1371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C5F7D5-9394-489E-88BF-C844CC6C9926}" type="pres">
      <dgm:prSet presAssocID="{7E9E7ACB-C4B4-4373-8C09-A43BBB668598}" presName="sibTrans" presStyleLbl="sibTrans2D1" presStyleIdx="2" presStyleCnt="9"/>
      <dgm:spPr/>
      <dgm:t>
        <a:bodyPr/>
        <a:lstStyle/>
        <a:p>
          <a:endParaRPr lang="ru-RU"/>
        </a:p>
      </dgm:t>
    </dgm:pt>
    <dgm:pt modelId="{962E8644-2B4A-4858-BDA9-AFF06D79547E}" type="pres">
      <dgm:prSet presAssocID="{4510323E-F4DB-4DEC-847A-8A80DE0D528E}" presName="child" presStyleLbl="alignAccFollowNode1" presStyleIdx="2" presStyleCnt="9" custScaleX="137141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2C27573-D54D-4741-BBBB-CC6D2EFD2075}" type="pres">
      <dgm:prSet presAssocID="{5B305715-6435-4FAD-969C-0EDE8505D139}" presName="hSp" presStyleCnt="0"/>
      <dgm:spPr/>
    </dgm:pt>
    <dgm:pt modelId="{749B87EC-824D-427D-A08E-0F4CAD6C8474}" type="pres">
      <dgm:prSet presAssocID="{D0B743AC-96DC-4DE7-9501-ED744B2EF533}" presName="vertFlow" presStyleCnt="0"/>
      <dgm:spPr/>
    </dgm:pt>
    <dgm:pt modelId="{3831B8A9-BD02-4104-A1E2-696F7C816DD4}" type="pres">
      <dgm:prSet presAssocID="{D0B743AC-96DC-4DE7-9501-ED744B2EF533}" presName="header" presStyleLbl="node1" presStyleIdx="1" presStyleCnt="3"/>
      <dgm:spPr/>
      <dgm:t>
        <a:bodyPr/>
        <a:lstStyle/>
        <a:p>
          <a:endParaRPr lang="ru-RU"/>
        </a:p>
      </dgm:t>
    </dgm:pt>
    <dgm:pt modelId="{FEDD7066-FA1B-45D1-B7CF-B11A889F516B}" type="pres">
      <dgm:prSet presAssocID="{4566799B-48B1-4EDA-934F-31B1EC0ABC5B}" presName="parTrans" presStyleLbl="sibTrans2D1" presStyleIdx="3" presStyleCnt="9"/>
      <dgm:spPr/>
      <dgm:t>
        <a:bodyPr/>
        <a:lstStyle/>
        <a:p>
          <a:endParaRPr lang="ru-RU"/>
        </a:p>
      </dgm:t>
    </dgm:pt>
    <dgm:pt modelId="{F9AFFB81-1820-4273-9F01-C5ADF15EF7D2}" type="pres">
      <dgm:prSet presAssocID="{9D4B91C4-A4B6-484B-98C9-24C728E384FE}" presName="child" presStyleLbl="alignAccFollowNode1" presStyleIdx="3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5772A45-EC36-484E-9E36-5820D80A55FF}" type="pres">
      <dgm:prSet presAssocID="{A2700200-E1E8-4E37-AD53-154D34868CC4}" presName="sibTrans" presStyleLbl="sibTrans2D1" presStyleIdx="4" presStyleCnt="9"/>
      <dgm:spPr/>
      <dgm:t>
        <a:bodyPr/>
        <a:lstStyle/>
        <a:p>
          <a:endParaRPr lang="ru-RU"/>
        </a:p>
      </dgm:t>
    </dgm:pt>
    <dgm:pt modelId="{259F891F-1AA0-461A-9CC4-0E5398B47C7C}" type="pres">
      <dgm:prSet presAssocID="{1074D0D7-82DF-486E-8E89-AE44052FD200}" presName="child" presStyleLbl="alignAccFollowNode1" presStyleIdx="4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A674EFC-2326-4F4D-B903-BE1A3DD12F0D}" type="pres">
      <dgm:prSet presAssocID="{6D85D434-4202-481A-942B-14BA021AF431}" presName="sibTrans" presStyleLbl="sibTrans2D1" presStyleIdx="5" presStyleCnt="9"/>
      <dgm:spPr/>
      <dgm:t>
        <a:bodyPr/>
        <a:lstStyle/>
        <a:p>
          <a:endParaRPr lang="ru-RU"/>
        </a:p>
      </dgm:t>
    </dgm:pt>
    <dgm:pt modelId="{74242003-62F9-48CF-A77C-39F82A46F5AB}" type="pres">
      <dgm:prSet presAssocID="{1CFF947A-9846-4218-BCBA-F05373FFC7C1}" presName="child" presStyleLbl="alignAccFollowNode1" presStyleIdx="5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41C8297-DED2-4643-B466-A87B8A2FD252}" type="pres">
      <dgm:prSet presAssocID="{D0B743AC-96DC-4DE7-9501-ED744B2EF533}" presName="hSp" presStyleCnt="0"/>
      <dgm:spPr/>
    </dgm:pt>
    <dgm:pt modelId="{94295EF3-6954-41F6-BC80-6DF3BE2368D4}" type="pres">
      <dgm:prSet presAssocID="{3742176E-D4FE-4400-8064-A6630C5633C8}" presName="vertFlow" presStyleCnt="0"/>
      <dgm:spPr/>
    </dgm:pt>
    <dgm:pt modelId="{22518EE6-7C20-4FAB-BD3E-D6095CFFEB94}" type="pres">
      <dgm:prSet presAssocID="{3742176E-D4FE-4400-8064-A6630C5633C8}" presName="header" presStyleLbl="node1" presStyleIdx="2" presStyleCnt="3"/>
      <dgm:spPr/>
      <dgm:t>
        <a:bodyPr/>
        <a:lstStyle/>
        <a:p>
          <a:endParaRPr lang="ru-RU"/>
        </a:p>
      </dgm:t>
    </dgm:pt>
    <dgm:pt modelId="{FF2A86F8-2966-4652-8FF7-2533ECCAD1FC}" type="pres">
      <dgm:prSet presAssocID="{82790F2A-BD64-4688-9FFD-BDD508EF66E3}" presName="parTrans" presStyleLbl="sibTrans2D1" presStyleIdx="6" presStyleCnt="9"/>
      <dgm:spPr/>
      <dgm:t>
        <a:bodyPr/>
        <a:lstStyle/>
        <a:p>
          <a:endParaRPr lang="ru-RU"/>
        </a:p>
      </dgm:t>
    </dgm:pt>
    <dgm:pt modelId="{412CA108-7C55-4CA9-B1E8-0EED7FD89F7E}" type="pres">
      <dgm:prSet presAssocID="{BD10755E-93F7-40D6-9D1A-8936C3616FE1}" presName="child" presStyleLbl="alignAccFollowNode1" presStyleIdx="6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20390C7-D0B7-44DA-9EA8-E1A608AC12AA}" type="pres">
      <dgm:prSet presAssocID="{1DA6128A-2A41-4831-8BCB-934ACF2D1909}" presName="sibTrans" presStyleLbl="sibTrans2D1" presStyleIdx="7" presStyleCnt="9"/>
      <dgm:spPr/>
      <dgm:t>
        <a:bodyPr/>
        <a:lstStyle/>
        <a:p>
          <a:endParaRPr lang="ru-RU"/>
        </a:p>
      </dgm:t>
    </dgm:pt>
    <dgm:pt modelId="{52FD9E6B-791A-4981-9122-268B516A049A}" type="pres">
      <dgm:prSet presAssocID="{8626CA92-66EB-4D35-8A68-1762C7DCB59C}" presName="child" presStyleLbl="alignAccFollowNode1" presStyleIdx="7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8653770-79C0-41AE-B438-7CF6A99A19C8}" type="pres">
      <dgm:prSet presAssocID="{128EFE8F-A1B2-4586-BFB9-5DC4A9B6311E}" presName="sibTrans" presStyleLbl="sibTrans2D1" presStyleIdx="8" presStyleCnt="9"/>
      <dgm:spPr/>
      <dgm:t>
        <a:bodyPr/>
        <a:lstStyle/>
        <a:p>
          <a:endParaRPr lang="ru-RU"/>
        </a:p>
      </dgm:t>
    </dgm:pt>
    <dgm:pt modelId="{7BF2E305-1707-4F1A-8AD5-2D5A8990DA10}" type="pres">
      <dgm:prSet presAssocID="{F6CAB302-244F-4540-9228-F082C37A02D2}" presName="child" presStyleLbl="alignAccFollowNode1" presStyleIdx="8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3F0689A5-3B66-4A71-BA5F-EE82A1FC0DEB}" type="presOf" srcId="{82790F2A-BD64-4688-9FFD-BDD508EF66E3}" destId="{FF2A86F8-2966-4652-8FF7-2533ECCAD1FC}" srcOrd="0" destOrd="0" presId="urn:microsoft.com/office/officeart/2005/8/layout/lProcess1"/>
    <dgm:cxn modelId="{481FA661-1658-4806-A3BC-E4AB238E73F6}" srcId="{CDE97DFD-DF32-4610-ADD5-ED377634CD06}" destId="{3742176E-D4FE-4400-8064-A6630C5633C8}" srcOrd="2" destOrd="0" parTransId="{CAFE5FC0-FC22-4AF3-ADB5-7118F4AB34C8}" sibTransId="{C4448462-A15E-495D-8711-7D3ECBEA896C}"/>
    <dgm:cxn modelId="{241C8EF8-47B9-4152-A74B-1B356C25B1BE}" type="presOf" srcId="{3742176E-D4FE-4400-8064-A6630C5633C8}" destId="{22518EE6-7C20-4FAB-BD3E-D6095CFFEB94}" srcOrd="0" destOrd="0" presId="urn:microsoft.com/office/officeart/2005/8/layout/lProcess1"/>
    <dgm:cxn modelId="{E6367C86-1CC2-4F9A-9542-AB96CAE3C7E1}" type="presOf" srcId="{8626CA92-66EB-4D35-8A68-1762C7DCB59C}" destId="{52FD9E6B-791A-4981-9122-268B516A049A}" srcOrd="0" destOrd="0" presId="urn:microsoft.com/office/officeart/2005/8/layout/lProcess1"/>
    <dgm:cxn modelId="{00D47F5F-B7DA-47D8-A704-A8BABA76E380}" type="presOf" srcId="{1CFF947A-9846-4218-BCBA-F05373FFC7C1}" destId="{74242003-62F9-48CF-A77C-39F82A46F5AB}" srcOrd="0" destOrd="0" presId="urn:microsoft.com/office/officeart/2005/8/layout/lProcess1"/>
    <dgm:cxn modelId="{ADF0734E-F29D-4E9D-A465-15E2C329F09F}" srcId="{5B305715-6435-4FAD-969C-0EDE8505D139}" destId="{4510323E-F4DB-4DEC-847A-8A80DE0D528E}" srcOrd="2" destOrd="0" parTransId="{B648BBEC-EC94-4752-8005-04185F5AF288}" sibTransId="{21B0DF63-DB37-47D7-A915-2DDDD3375C4A}"/>
    <dgm:cxn modelId="{2DF72C62-A6CD-4EDE-AF9A-0597EDCAD627}" srcId="{D0B743AC-96DC-4DE7-9501-ED744B2EF533}" destId="{9D4B91C4-A4B6-484B-98C9-24C728E384FE}" srcOrd="0" destOrd="0" parTransId="{4566799B-48B1-4EDA-934F-31B1EC0ABC5B}" sibTransId="{A2700200-E1E8-4E37-AD53-154D34868CC4}"/>
    <dgm:cxn modelId="{72600810-69B2-46D4-A639-467A5C030918}" srcId="{CDE97DFD-DF32-4610-ADD5-ED377634CD06}" destId="{5B305715-6435-4FAD-969C-0EDE8505D139}" srcOrd="0" destOrd="0" parTransId="{7B4FB423-38F4-4A62-9274-AA49E8499C14}" sibTransId="{CC34E648-46DE-484C-B915-74F899D68636}"/>
    <dgm:cxn modelId="{3F286BEB-EAAC-4316-8BB4-63CABDF17485}" srcId="{CDE97DFD-DF32-4610-ADD5-ED377634CD06}" destId="{D0B743AC-96DC-4DE7-9501-ED744B2EF533}" srcOrd="1" destOrd="0" parTransId="{16636B56-4B59-4E8C-9BCA-C60057E204B6}" sibTransId="{2935B890-8986-4E4B-B11C-0BFEC7729994}"/>
    <dgm:cxn modelId="{11985FAC-BCA2-4ED5-A115-D9613CF5067C}" type="presOf" srcId="{1074D0D7-82DF-486E-8E89-AE44052FD200}" destId="{259F891F-1AA0-461A-9CC4-0E5398B47C7C}" srcOrd="0" destOrd="0" presId="urn:microsoft.com/office/officeart/2005/8/layout/lProcess1"/>
    <dgm:cxn modelId="{01AFF3CE-58C2-42BF-BB34-14A74A20CC24}" type="presOf" srcId="{7866630C-010F-4600-BA39-0461FF008918}" destId="{4137F1E7-7F73-419F-ABA9-95E16C87C139}" srcOrd="0" destOrd="0" presId="urn:microsoft.com/office/officeart/2005/8/layout/lProcess1"/>
    <dgm:cxn modelId="{08344390-4273-4F7C-9ADF-D96612043560}" type="presOf" srcId="{D0B743AC-96DC-4DE7-9501-ED744B2EF533}" destId="{3831B8A9-BD02-4104-A1E2-696F7C816DD4}" srcOrd="0" destOrd="0" presId="urn:microsoft.com/office/officeart/2005/8/layout/lProcess1"/>
    <dgm:cxn modelId="{6F1CC6FD-E51A-4F1C-A17F-3F25F7E09B4B}" type="presOf" srcId="{128EFE8F-A1B2-4586-BFB9-5DC4A9B6311E}" destId="{48653770-79C0-41AE-B438-7CF6A99A19C8}" srcOrd="0" destOrd="0" presId="urn:microsoft.com/office/officeart/2005/8/layout/lProcess1"/>
    <dgm:cxn modelId="{5EA3C400-9FE5-4894-8979-4D3F104BCD29}" type="presOf" srcId="{9D4B91C4-A4B6-484B-98C9-24C728E384FE}" destId="{F9AFFB81-1820-4273-9F01-C5ADF15EF7D2}" srcOrd="0" destOrd="0" presId="urn:microsoft.com/office/officeart/2005/8/layout/lProcess1"/>
    <dgm:cxn modelId="{156C2C49-EF5F-41DD-985A-CB8B5DC382A7}" type="presOf" srcId="{4DEC311C-F99C-427F-AB31-5F369C86AEDD}" destId="{72B3A89D-BA8F-4C00-9B1A-8C063AF11AA0}" srcOrd="0" destOrd="0" presId="urn:microsoft.com/office/officeart/2005/8/layout/lProcess1"/>
    <dgm:cxn modelId="{D55A96C6-3F65-40AE-AA05-1B46170863AE}" type="presOf" srcId="{F6CAB302-244F-4540-9228-F082C37A02D2}" destId="{7BF2E305-1707-4F1A-8AD5-2D5A8990DA10}" srcOrd="0" destOrd="0" presId="urn:microsoft.com/office/officeart/2005/8/layout/lProcess1"/>
    <dgm:cxn modelId="{332DF642-AFAC-4AFA-B380-A3DC99AECB46}" srcId="{3742176E-D4FE-4400-8064-A6630C5633C8}" destId="{8626CA92-66EB-4D35-8A68-1762C7DCB59C}" srcOrd="1" destOrd="0" parTransId="{01A13A83-48F6-4CEB-B992-8CEADDAECA1B}" sibTransId="{128EFE8F-A1B2-4586-BFB9-5DC4A9B6311E}"/>
    <dgm:cxn modelId="{FD44CE54-8FA8-471C-928D-F0A838177970}" type="presOf" srcId="{CDE97DFD-DF32-4610-ADD5-ED377634CD06}" destId="{3FF33DFB-4915-4877-AF3C-C4B40ADF8580}" srcOrd="0" destOrd="0" presId="urn:microsoft.com/office/officeart/2005/8/layout/lProcess1"/>
    <dgm:cxn modelId="{5B23CC50-7A20-42E4-A3BE-5201946A42C4}" type="presOf" srcId="{5B305715-6435-4FAD-969C-0EDE8505D139}" destId="{C603042B-D940-4C69-9919-65F9142DD9CD}" srcOrd="0" destOrd="0" presId="urn:microsoft.com/office/officeart/2005/8/layout/lProcess1"/>
    <dgm:cxn modelId="{89840928-CEB0-4011-8321-E783914558F1}" srcId="{D0B743AC-96DC-4DE7-9501-ED744B2EF533}" destId="{1074D0D7-82DF-486E-8E89-AE44052FD200}" srcOrd="1" destOrd="0" parTransId="{6F5736A9-F7AE-4130-90D4-84E6D1E7A224}" sibTransId="{6D85D434-4202-481A-942B-14BA021AF431}"/>
    <dgm:cxn modelId="{EA261313-9560-4EFA-86EA-C7847CB91688}" srcId="{3742176E-D4FE-4400-8064-A6630C5633C8}" destId="{F6CAB302-244F-4540-9228-F082C37A02D2}" srcOrd="2" destOrd="0" parTransId="{CF710845-6CDF-4FE4-85D3-EF214D4F4935}" sibTransId="{F9B3EF93-446D-40DF-92D9-A6C2F29530F0}"/>
    <dgm:cxn modelId="{C3F671AD-5B01-468D-91AB-591CEFE0A9DE}" type="presOf" srcId="{6D85D434-4202-481A-942B-14BA021AF431}" destId="{7A674EFC-2326-4F4D-B903-BE1A3DD12F0D}" srcOrd="0" destOrd="0" presId="urn:microsoft.com/office/officeart/2005/8/layout/lProcess1"/>
    <dgm:cxn modelId="{91C27D9D-F53E-4E81-B23E-3648DE3D8F49}" type="presOf" srcId="{4566799B-48B1-4EDA-934F-31B1EC0ABC5B}" destId="{FEDD7066-FA1B-45D1-B7CF-B11A889F516B}" srcOrd="0" destOrd="0" presId="urn:microsoft.com/office/officeart/2005/8/layout/lProcess1"/>
    <dgm:cxn modelId="{A0C45D1A-BD05-4CC7-80EB-5F9C71E0B31E}" type="presOf" srcId="{A2700200-E1E8-4E37-AD53-154D34868CC4}" destId="{C5772A45-EC36-484E-9E36-5820D80A55FF}" srcOrd="0" destOrd="0" presId="urn:microsoft.com/office/officeart/2005/8/layout/lProcess1"/>
    <dgm:cxn modelId="{A01C0961-7DCF-4565-8674-BFCA7BBCF32E}" type="presOf" srcId="{FF1C1D66-AC56-44B4-87A4-FC424C964BEB}" destId="{194FDC83-E5B1-46E0-862C-F4C1BEB7920B}" srcOrd="0" destOrd="0" presId="urn:microsoft.com/office/officeart/2005/8/layout/lProcess1"/>
    <dgm:cxn modelId="{CFA9EF35-DBC1-4CEC-B13D-60AEF00B4203}" type="presOf" srcId="{72F4C6D1-2CF5-4108-9AF6-38A1C433A4D6}" destId="{3545AD33-999D-40A5-A476-EED2E9FDBBA4}" srcOrd="0" destOrd="0" presId="urn:microsoft.com/office/officeart/2005/8/layout/lProcess1"/>
    <dgm:cxn modelId="{DCD95AEF-FD2D-42A5-922B-F93C9C526F80}" type="presOf" srcId="{7E9E7ACB-C4B4-4373-8C09-A43BBB668598}" destId="{47C5F7D5-9394-489E-88BF-C844CC6C9926}" srcOrd="0" destOrd="0" presId="urn:microsoft.com/office/officeart/2005/8/layout/lProcess1"/>
    <dgm:cxn modelId="{B6E54266-15E6-4DFF-88E0-7B0562673BFC}" type="presOf" srcId="{1DA6128A-2A41-4831-8BCB-934ACF2D1909}" destId="{320390C7-D0B7-44DA-9EA8-E1A608AC12AA}" srcOrd="0" destOrd="0" presId="urn:microsoft.com/office/officeart/2005/8/layout/lProcess1"/>
    <dgm:cxn modelId="{F257C507-67CD-4877-97B7-D4EEA275A585}" srcId="{5B305715-6435-4FAD-969C-0EDE8505D139}" destId="{7866630C-010F-4600-BA39-0461FF008918}" srcOrd="1" destOrd="0" parTransId="{DA014337-E3AB-4627-9960-7C9F89E1D10A}" sibTransId="{7E9E7ACB-C4B4-4373-8C09-A43BBB668598}"/>
    <dgm:cxn modelId="{728F5BB1-7622-40F4-B33F-98BC6BF179FD}" type="presOf" srcId="{4510323E-F4DB-4DEC-847A-8A80DE0D528E}" destId="{962E8644-2B4A-4858-BDA9-AFF06D79547E}" srcOrd="0" destOrd="0" presId="urn:microsoft.com/office/officeart/2005/8/layout/lProcess1"/>
    <dgm:cxn modelId="{7DA5EEB7-CB2F-448D-9A02-941B7DE027BE}" type="presOf" srcId="{BD10755E-93F7-40D6-9D1A-8936C3616FE1}" destId="{412CA108-7C55-4CA9-B1E8-0EED7FD89F7E}" srcOrd="0" destOrd="0" presId="urn:microsoft.com/office/officeart/2005/8/layout/lProcess1"/>
    <dgm:cxn modelId="{98B6CB08-C663-4760-B472-32D0CB847FE9}" srcId="{3742176E-D4FE-4400-8064-A6630C5633C8}" destId="{BD10755E-93F7-40D6-9D1A-8936C3616FE1}" srcOrd="0" destOrd="0" parTransId="{82790F2A-BD64-4688-9FFD-BDD508EF66E3}" sibTransId="{1DA6128A-2A41-4831-8BCB-934ACF2D1909}"/>
    <dgm:cxn modelId="{DECC00D1-5705-4692-B763-4F01594EFD1D}" srcId="{D0B743AC-96DC-4DE7-9501-ED744B2EF533}" destId="{1CFF947A-9846-4218-BCBA-F05373FFC7C1}" srcOrd="2" destOrd="0" parTransId="{1DC9F980-06EE-43CD-84C0-A7AD3282A149}" sibTransId="{F2E12128-11BA-417B-BE04-C8EA36C891B7}"/>
    <dgm:cxn modelId="{4B342F01-5C97-4956-926A-9255CC3AF208}" srcId="{5B305715-6435-4FAD-969C-0EDE8505D139}" destId="{4DEC311C-F99C-427F-AB31-5F369C86AEDD}" srcOrd="0" destOrd="0" parTransId="{72F4C6D1-2CF5-4108-9AF6-38A1C433A4D6}" sibTransId="{FF1C1D66-AC56-44B4-87A4-FC424C964BEB}"/>
    <dgm:cxn modelId="{17184B11-3068-4BF1-A924-5429F4E343F4}" type="presParOf" srcId="{3FF33DFB-4915-4877-AF3C-C4B40ADF8580}" destId="{F5579B56-CC0D-4BE2-A5CD-89C448234049}" srcOrd="0" destOrd="0" presId="urn:microsoft.com/office/officeart/2005/8/layout/lProcess1"/>
    <dgm:cxn modelId="{C34824AE-0B63-47E7-9F40-5AF66A2FED30}" type="presParOf" srcId="{F5579B56-CC0D-4BE2-A5CD-89C448234049}" destId="{C603042B-D940-4C69-9919-65F9142DD9CD}" srcOrd="0" destOrd="0" presId="urn:microsoft.com/office/officeart/2005/8/layout/lProcess1"/>
    <dgm:cxn modelId="{05BE9359-791A-4CA8-89B3-940B18E2CB74}" type="presParOf" srcId="{F5579B56-CC0D-4BE2-A5CD-89C448234049}" destId="{3545AD33-999D-40A5-A476-EED2E9FDBBA4}" srcOrd="1" destOrd="0" presId="urn:microsoft.com/office/officeart/2005/8/layout/lProcess1"/>
    <dgm:cxn modelId="{C7D16243-EE01-439B-BAC1-E6ED7C379F1E}" type="presParOf" srcId="{F5579B56-CC0D-4BE2-A5CD-89C448234049}" destId="{72B3A89D-BA8F-4C00-9B1A-8C063AF11AA0}" srcOrd="2" destOrd="0" presId="urn:microsoft.com/office/officeart/2005/8/layout/lProcess1"/>
    <dgm:cxn modelId="{14E62394-C109-4DB2-A7B8-1D022C5977D9}" type="presParOf" srcId="{F5579B56-CC0D-4BE2-A5CD-89C448234049}" destId="{194FDC83-E5B1-46E0-862C-F4C1BEB7920B}" srcOrd="3" destOrd="0" presId="urn:microsoft.com/office/officeart/2005/8/layout/lProcess1"/>
    <dgm:cxn modelId="{76FDD1A9-C180-431A-8A0B-B1151EF1AC38}" type="presParOf" srcId="{F5579B56-CC0D-4BE2-A5CD-89C448234049}" destId="{4137F1E7-7F73-419F-ABA9-95E16C87C139}" srcOrd="4" destOrd="0" presId="urn:microsoft.com/office/officeart/2005/8/layout/lProcess1"/>
    <dgm:cxn modelId="{2979D9D0-782E-4CE8-966A-B01DF980F6B5}" type="presParOf" srcId="{F5579B56-CC0D-4BE2-A5CD-89C448234049}" destId="{47C5F7D5-9394-489E-88BF-C844CC6C9926}" srcOrd="5" destOrd="0" presId="urn:microsoft.com/office/officeart/2005/8/layout/lProcess1"/>
    <dgm:cxn modelId="{7A7D57A8-D02A-42DF-9809-B197CA2886E5}" type="presParOf" srcId="{F5579B56-CC0D-4BE2-A5CD-89C448234049}" destId="{962E8644-2B4A-4858-BDA9-AFF06D79547E}" srcOrd="6" destOrd="0" presId="urn:microsoft.com/office/officeart/2005/8/layout/lProcess1"/>
    <dgm:cxn modelId="{8639E259-725D-4E3F-A31F-D053186B0D43}" type="presParOf" srcId="{3FF33DFB-4915-4877-AF3C-C4B40ADF8580}" destId="{82C27573-D54D-4741-BBBB-CC6D2EFD2075}" srcOrd="1" destOrd="0" presId="urn:microsoft.com/office/officeart/2005/8/layout/lProcess1"/>
    <dgm:cxn modelId="{29053462-6A09-406F-BE98-DE64560DD69E}" type="presParOf" srcId="{3FF33DFB-4915-4877-AF3C-C4B40ADF8580}" destId="{749B87EC-824D-427D-A08E-0F4CAD6C8474}" srcOrd="2" destOrd="0" presId="urn:microsoft.com/office/officeart/2005/8/layout/lProcess1"/>
    <dgm:cxn modelId="{F6E4E55B-42D3-4576-B41E-7A2EC6AFB565}" type="presParOf" srcId="{749B87EC-824D-427D-A08E-0F4CAD6C8474}" destId="{3831B8A9-BD02-4104-A1E2-696F7C816DD4}" srcOrd="0" destOrd="0" presId="urn:microsoft.com/office/officeart/2005/8/layout/lProcess1"/>
    <dgm:cxn modelId="{8F7EFCC0-1EDE-47C7-8C54-FD8BC76BF07B}" type="presParOf" srcId="{749B87EC-824D-427D-A08E-0F4CAD6C8474}" destId="{FEDD7066-FA1B-45D1-B7CF-B11A889F516B}" srcOrd="1" destOrd="0" presId="urn:microsoft.com/office/officeart/2005/8/layout/lProcess1"/>
    <dgm:cxn modelId="{13E3EE27-CD7C-4E61-ACE4-0F3DE9BAA777}" type="presParOf" srcId="{749B87EC-824D-427D-A08E-0F4CAD6C8474}" destId="{F9AFFB81-1820-4273-9F01-C5ADF15EF7D2}" srcOrd="2" destOrd="0" presId="urn:microsoft.com/office/officeart/2005/8/layout/lProcess1"/>
    <dgm:cxn modelId="{76639F86-3E8D-4783-BA81-BD252ED2D047}" type="presParOf" srcId="{749B87EC-824D-427D-A08E-0F4CAD6C8474}" destId="{C5772A45-EC36-484E-9E36-5820D80A55FF}" srcOrd="3" destOrd="0" presId="urn:microsoft.com/office/officeart/2005/8/layout/lProcess1"/>
    <dgm:cxn modelId="{CCF6BFC4-E8EF-48DE-B0B1-9353DFBA58AC}" type="presParOf" srcId="{749B87EC-824D-427D-A08E-0F4CAD6C8474}" destId="{259F891F-1AA0-461A-9CC4-0E5398B47C7C}" srcOrd="4" destOrd="0" presId="urn:microsoft.com/office/officeart/2005/8/layout/lProcess1"/>
    <dgm:cxn modelId="{88157CB5-856A-4CDB-86D5-81D40CB0BFCD}" type="presParOf" srcId="{749B87EC-824D-427D-A08E-0F4CAD6C8474}" destId="{7A674EFC-2326-4F4D-B903-BE1A3DD12F0D}" srcOrd="5" destOrd="0" presId="urn:microsoft.com/office/officeart/2005/8/layout/lProcess1"/>
    <dgm:cxn modelId="{133EC430-88AD-45EF-9587-BD66B48FFC9C}" type="presParOf" srcId="{749B87EC-824D-427D-A08E-0F4CAD6C8474}" destId="{74242003-62F9-48CF-A77C-39F82A46F5AB}" srcOrd="6" destOrd="0" presId="urn:microsoft.com/office/officeart/2005/8/layout/lProcess1"/>
    <dgm:cxn modelId="{93FEBBC4-AB16-40EB-8764-C4A400D23770}" type="presParOf" srcId="{3FF33DFB-4915-4877-AF3C-C4B40ADF8580}" destId="{141C8297-DED2-4643-B466-A87B8A2FD252}" srcOrd="3" destOrd="0" presId="urn:microsoft.com/office/officeart/2005/8/layout/lProcess1"/>
    <dgm:cxn modelId="{B089105F-15DA-48AA-9822-073F442F770A}" type="presParOf" srcId="{3FF33DFB-4915-4877-AF3C-C4B40ADF8580}" destId="{94295EF3-6954-41F6-BC80-6DF3BE2368D4}" srcOrd="4" destOrd="0" presId="urn:microsoft.com/office/officeart/2005/8/layout/lProcess1"/>
    <dgm:cxn modelId="{6A1931D7-E14F-497A-846C-8E7401837881}" type="presParOf" srcId="{94295EF3-6954-41F6-BC80-6DF3BE2368D4}" destId="{22518EE6-7C20-4FAB-BD3E-D6095CFFEB94}" srcOrd="0" destOrd="0" presId="urn:microsoft.com/office/officeart/2005/8/layout/lProcess1"/>
    <dgm:cxn modelId="{62A15665-E125-4325-879B-ACE4012966F7}" type="presParOf" srcId="{94295EF3-6954-41F6-BC80-6DF3BE2368D4}" destId="{FF2A86F8-2966-4652-8FF7-2533ECCAD1FC}" srcOrd="1" destOrd="0" presId="urn:microsoft.com/office/officeart/2005/8/layout/lProcess1"/>
    <dgm:cxn modelId="{2CECE328-ADAB-4B8C-9D64-55F3EC3BD288}" type="presParOf" srcId="{94295EF3-6954-41F6-BC80-6DF3BE2368D4}" destId="{412CA108-7C55-4CA9-B1E8-0EED7FD89F7E}" srcOrd="2" destOrd="0" presId="urn:microsoft.com/office/officeart/2005/8/layout/lProcess1"/>
    <dgm:cxn modelId="{911FC969-C797-42D2-BC95-D37AE07028F7}" type="presParOf" srcId="{94295EF3-6954-41F6-BC80-6DF3BE2368D4}" destId="{320390C7-D0B7-44DA-9EA8-E1A608AC12AA}" srcOrd="3" destOrd="0" presId="urn:microsoft.com/office/officeart/2005/8/layout/lProcess1"/>
    <dgm:cxn modelId="{7DFE7924-2BEC-4B6A-A64E-B8FA179D4E90}" type="presParOf" srcId="{94295EF3-6954-41F6-BC80-6DF3BE2368D4}" destId="{52FD9E6B-791A-4981-9122-268B516A049A}" srcOrd="4" destOrd="0" presId="urn:microsoft.com/office/officeart/2005/8/layout/lProcess1"/>
    <dgm:cxn modelId="{B5D107CF-0087-48EA-9241-9310D5E7B571}" type="presParOf" srcId="{94295EF3-6954-41F6-BC80-6DF3BE2368D4}" destId="{48653770-79C0-41AE-B438-7CF6A99A19C8}" srcOrd="5" destOrd="0" presId="urn:microsoft.com/office/officeart/2005/8/layout/lProcess1"/>
    <dgm:cxn modelId="{D1422E71-613B-46D8-B20C-072E6A109869}" type="presParOf" srcId="{94295EF3-6954-41F6-BC80-6DF3BE2368D4}" destId="{7BF2E305-1707-4F1A-8AD5-2D5A8990DA10}" srcOrd="6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38703E6-0FB5-4944-9504-14E4AF926384}" type="doc">
      <dgm:prSet loTypeId="urn:microsoft.com/office/officeart/2005/8/layout/vList5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uk-UA"/>
        </a:p>
      </dgm:t>
    </dgm:pt>
    <dgm:pt modelId="{3404AAED-3599-478A-BA1C-DCA30076E5F5}">
      <dgm:prSet phldrT="[Текст]" custT="1"/>
      <dgm:spPr/>
      <dgm:t>
        <a:bodyPr/>
        <a:lstStyle/>
        <a:p>
          <a:pPr algn="l"/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ТЗ з вибором 1 пр. відповіді</a:t>
          </a:r>
          <a:endParaRPr lang="uk-UA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9FEFC3-BA64-42ED-BC73-2A645804C692}" type="parTrans" cxnId="{4D6E4CAE-2C1A-4962-9BFA-20FD5CA8A3CF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3F0067-A587-4245-86A8-9BA60B1623AC}" type="sibTrans" cxnId="{4D6E4CAE-2C1A-4962-9BFA-20FD5CA8A3CF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FE1FD5-8F18-4DBE-B43C-F23760E8EBF7}">
      <dgm:prSet phldrT="[Текст]" custT="1"/>
      <dgm:spPr/>
      <dgm:t>
        <a:bodyPr/>
        <a:lstStyle/>
        <a:p>
          <a:pPr algn="l"/>
          <a:r>
            <a: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№№ 1-40 </a:t>
          </a:r>
          <a:r>
            <a:rPr lang="uk-UA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(було 1-42)</a:t>
          </a:r>
          <a:endParaRPr lang="uk-UA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314EF0-CD41-428F-842E-017D4901A1D6}" type="parTrans" cxnId="{63FC48E2-80EC-4C51-ABAD-9BEE580B0CAD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3929B4-14D6-4068-B543-3A05717D9072}" type="sibTrans" cxnId="{63FC48E2-80EC-4C51-ABAD-9BEE580B0CAD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A861D9-D81B-4530-9A09-A04F7FFD80D0}">
      <dgm:prSet phldrT="[Текст]" custT="1"/>
      <dgm:spPr/>
      <dgm:t>
        <a:bodyPr/>
        <a:lstStyle/>
        <a:p>
          <a:pPr algn="l"/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ТЗ на встановлення відповідності</a:t>
          </a:r>
          <a:endParaRPr lang="uk-UA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CD096A-392E-498A-85B3-468FDCE94440}" type="parTrans" cxnId="{AB6FC860-5F75-4E14-A2D6-9343C027970C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4C67A4-DCF1-4AFE-A770-20AE2D24E5C8}" type="sibTrans" cxnId="{AB6FC860-5F75-4E14-A2D6-9343C027970C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09B9FC-8DB0-4829-9435-BC146F9FED8A}">
      <dgm:prSet phldrT="[Текст]" custT="1"/>
      <dgm:spPr/>
      <dgm:t>
        <a:bodyPr/>
        <a:lstStyle/>
        <a:p>
          <a:pPr algn="l"/>
          <a:r>
            <a: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№№ 41-46 </a:t>
          </a:r>
          <a:r>
            <a:rPr lang="uk-UA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(було 43-48)</a:t>
          </a:r>
          <a:endParaRPr lang="uk-UA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07AFF9-F5CC-48AB-973B-D16F8EB64AF1}" type="parTrans" cxnId="{9EC25BC9-F39F-44F3-902B-84033D758873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C8EA98-ABA4-4E07-AD5E-6356202DF7EA}" type="sibTrans" cxnId="{9EC25BC9-F39F-44F3-902B-84033D758873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FCAA21-067C-4D80-B0CB-DB763324459C}">
      <dgm:prSet phldrT="[Текст]" custT="1"/>
      <dgm:spPr/>
      <dgm:t>
        <a:bodyPr/>
        <a:lstStyle/>
        <a:p>
          <a:pPr algn="l"/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ТЗ з вибором трьох правильних відповідей із трьох груп запропонованих варіантів відповідей</a:t>
          </a:r>
          <a:endParaRPr lang="uk-UA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E99C06-C0B7-4F4F-A121-DC9AEF12FC9D}" type="parTrans" cxnId="{A109F6CF-F549-47F1-A447-46D6F25E209E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62986D-FF24-4C26-A65A-2D3DCD67C554}" type="sibTrans" cxnId="{A109F6CF-F549-47F1-A447-46D6F25E209E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CC4D71-7038-4A57-BDDC-1C6E3CB417E1}">
      <dgm:prSet phldrT="[Текст]" custT="1"/>
      <dgm:spPr/>
      <dgm:t>
        <a:bodyPr/>
        <a:lstStyle/>
        <a:p>
          <a:pPr algn="l"/>
          <a:r>
            <a: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№№ 47-50 </a:t>
          </a:r>
          <a:r>
            <a:rPr lang="uk-UA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(було 51-54)</a:t>
          </a:r>
          <a:endParaRPr lang="uk-UA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EE2314-69F3-45BF-8FB9-6202789BC2D5}" type="parTrans" cxnId="{8A9713AC-7071-44E5-8FD9-AEAF2642FDC1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53ABE5-5538-418A-A24E-D30D67452544}" type="sibTrans" cxnId="{8A9713AC-7071-44E5-8FD9-AEAF2642FDC1}">
      <dgm:prSet/>
      <dgm:spPr/>
      <dgm:t>
        <a:bodyPr/>
        <a:lstStyle/>
        <a:p>
          <a:pPr algn="l"/>
          <a:endParaRPr lang="uk-UA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FBBD4E-7558-444C-87C1-E6EEEE95C5B4}" type="pres">
      <dgm:prSet presAssocID="{238703E6-0FB5-4944-9504-14E4AF92638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E92432C-B9ED-4268-B519-6A8905A5FE77}" type="pres">
      <dgm:prSet presAssocID="{3404AAED-3599-478A-BA1C-DCA30076E5F5}" presName="linNode" presStyleCnt="0"/>
      <dgm:spPr/>
    </dgm:pt>
    <dgm:pt modelId="{BFFDD058-69E3-4520-89B9-7B28CD454DF7}" type="pres">
      <dgm:prSet presAssocID="{3404AAED-3599-478A-BA1C-DCA30076E5F5}" presName="parentText" presStyleLbl="node1" presStyleIdx="0" presStyleCnt="3" custScaleX="18953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2AAA98-7625-41D6-B4A1-C1322C2B00F2}" type="pres">
      <dgm:prSet presAssocID="{3404AAED-3599-478A-BA1C-DCA30076E5F5}" presName="descendantText" presStyleLbl="alignAccFollowNode1" presStyleIdx="0" presStyleCnt="3" custScaleX="13580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E3DAFDF-93F6-4C28-A0C9-1159D6420C87}" type="pres">
      <dgm:prSet presAssocID="{FD3F0067-A587-4245-86A8-9BA60B1623AC}" presName="sp" presStyleCnt="0"/>
      <dgm:spPr/>
    </dgm:pt>
    <dgm:pt modelId="{DACCF531-1AE0-4CE6-B91A-E5A116EAA5A7}" type="pres">
      <dgm:prSet presAssocID="{33A861D9-D81B-4530-9A09-A04F7FFD80D0}" presName="linNode" presStyleCnt="0"/>
      <dgm:spPr/>
    </dgm:pt>
    <dgm:pt modelId="{6364EDCD-51B5-4BC8-840A-54CE15A21F3A}" type="pres">
      <dgm:prSet presAssocID="{33A861D9-D81B-4530-9A09-A04F7FFD80D0}" presName="parentText" presStyleLbl="node1" presStyleIdx="1" presStyleCnt="3" custScaleX="185270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736255A-7A25-4BEB-9925-7AA864B7C2CE}" type="pres">
      <dgm:prSet presAssocID="{33A861D9-D81B-4530-9A09-A04F7FFD80D0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A5EA93D-E39B-4A7A-8856-C7F47FBE532F}" type="pres">
      <dgm:prSet presAssocID="{5E4C67A4-DCF1-4AFE-A770-20AE2D24E5C8}" presName="sp" presStyleCnt="0"/>
      <dgm:spPr/>
    </dgm:pt>
    <dgm:pt modelId="{D80608F0-7B54-4E3F-B34A-E7D38F2D4165}" type="pres">
      <dgm:prSet presAssocID="{D6FCAA21-067C-4D80-B0CB-DB763324459C}" presName="linNode" presStyleCnt="0"/>
      <dgm:spPr/>
    </dgm:pt>
    <dgm:pt modelId="{AE6417B0-102C-483E-B2EB-4893556AF5D0}" type="pres">
      <dgm:prSet presAssocID="{D6FCAA21-067C-4D80-B0CB-DB763324459C}" presName="parentText" presStyleLbl="node1" presStyleIdx="2" presStyleCnt="3" custScaleX="242288" custScaleY="120322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3CF6636-3ED9-4B34-BFB1-D337A2CA62FF}" type="pres">
      <dgm:prSet presAssocID="{D6FCAA21-067C-4D80-B0CB-DB763324459C}" presName="descendantText" presStyleLbl="alignAccFollowNode1" presStyleIdx="2" presStyleCnt="3" custScaleX="10000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5EE1AB6E-4332-4F54-B6F0-7FE2546B1B45}" type="presOf" srcId="{16FE1FD5-8F18-4DBE-B43C-F23760E8EBF7}" destId="{8F2AAA98-7625-41D6-B4A1-C1322C2B00F2}" srcOrd="0" destOrd="0" presId="urn:microsoft.com/office/officeart/2005/8/layout/vList5"/>
    <dgm:cxn modelId="{9EC25BC9-F39F-44F3-902B-84033D758873}" srcId="{33A861D9-D81B-4530-9A09-A04F7FFD80D0}" destId="{9309B9FC-8DB0-4829-9435-BC146F9FED8A}" srcOrd="0" destOrd="0" parTransId="{5107AFF9-F5CC-48AB-973B-D16F8EB64AF1}" sibTransId="{0EC8EA98-ABA4-4E07-AD5E-6356202DF7EA}"/>
    <dgm:cxn modelId="{D375205A-1800-42D0-8F29-FEC4838ECD1F}" type="presOf" srcId="{238703E6-0FB5-4944-9504-14E4AF926384}" destId="{40FBBD4E-7558-444C-87C1-E6EEEE95C5B4}" srcOrd="0" destOrd="0" presId="urn:microsoft.com/office/officeart/2005/8/layout/vList5"/>
    <dgm:cxn modelId="{A109F6CF-F549-47F1-A447-46D6F25E209E}" srcId="{238703E6-0FB5-4944-9504-14E4AF926384}" destId="{D6FCAA21-067C-4D80-B0CB-DB763324459C}" srcOrd="2" destOrd="0" parTransId="{2DE99C06-C0B7-4F4F-A121-DC9AEF12FC9D}" sibTransId="{0A62986D-FF24-4C26-A65A-2D3DCD67C554}"/>
    <dgm:cxn modelId="{9B23DE08-F2CD-4F23-876D-9F755502F8BD}" type="presOf" srcId="{33A861D9-D81B-4530-9A09-A04F7FFD80D0}" destId="{6364EDCD-51B5-4BC8-840A-54CE15A21F3A}" srcOrd="0" destOrd="0" presId="urn:microsoft.com/office/officeart/2005/8/layout/vList5"/>
    <dgm:cxn modelId="{D561F2DD-A9CA-493B-B8E3-5E9C2CB8C1EF}" type="presOf" srcId="{9309B9FC-8DB0-4829-9435-BC146F9FED8A}" destId="{E736255A-7A25-4BEB-9925-7AA864B7C2CE}" srcOrd="0" destOrd="0" presId="urn:microsoft.com/office/officeart/2005/8/layout/vList5"/>
    <dgm:cxn modelId="{4D6E4CAE-2C1A-4962-9BFA-20FD5CA8A3CF}" srcId="{238703E6-0FB5-4944-9504-14E4AF926384}" destId="{3404AAED-3599-478A-BA1C-DCA30076E5F5}" srcOrd="0" destOrd="0" parTransId="{179FEFC3-BA64-42ED-BC73-2A645804C692}" sibTransId="{FD3F0067-A587-4245-86A8-9BA60B1623AC}"/>
    <dgm:cxn modelId="{AB6FC860-5F75-4E14-A2D6-9343C027970C}" srcId="{238703E6-0FB5-4944-9504-14E4AF926384}" destId="{33A861D9-D81B-4530-9A09-A04F7FFD80D0}" srcOrd="1" destOrd="0" parTransId="{DCCD096A-392E-498A-85B3-468FDCE94440}" sibTransId="{5E4C67A4-DCF1-4AFE-A770-20AE2D24E5C8}"/>
    <dgm:cxn modelId="{0CFA44F1-3259-4428-B014-336B5C5C815A}" type="presOf" srcId="{D6FCAA21-067C-4D80-B0CB-DB763324459C}" destId="{AE6417B0-102C-483E-B2EB-4893556AF5D0}" srcOrd="0" destOrd="0" presId="urn:microsoft.com/office/officeart/2005/8/layout/vList5"/>
    <dgm:cxn modelId="{AAD0B2AD-1BB1-4686-8593-71E116A22B0B}" type="presOf" srcId="{22CC4D71-7038-4A57-BDDC-1C6E3CB417E1}" destId="{03CF6636-3ED9-4B34-BFB1-D337A2CA62FF}" srcOrd="0" destOrd="0" presId="urn:microsoft.com/office/officeart/2005/8/layout/vList5"/>
    <dgm:cxn modelId="{8A9713AC-7071-44E5-8FD9-AEAF2642FDC1}" srcId="{D6FCAA21-067C-4D80-B0CB-DB763324459C}" destId="{22CC4D71-7038-4A57-BDDC-1C6E3CB417E1}" srcOrd="0" destOrd="0" parTransId="{A2EE2314-69F3-45BF-8FB9-6202789BC2D5}" sibTransId="{9E53ABE5-5538-418A-A24E-D30D67452544}"/>
    <dgm:cxn modelId="{35937CF4-6652-4870-8F28-F35DAEBBBC76}" type="presOf" srcId="{3404AAED-3599-478A-BA1C-DCA30076E5F5}" destId="{BFFDD058-69E3-4520-89B9-7B28CD454DF7}" srcOrd="0" destOrd="0" presId="urn:microsoft.com/office/officeart/2005/8/layout/vList5"/>
    <dgm:cxn modelId="{63FC48E2-80EC-4C51-ABAD-9BEE580B0CAD}" srcId="{3404AAED-3599-478A-BA1C-DCA30076E5F5}" destId="{16FE1FD5-8F18-4DBE-B43C-F23760E8EBF7}" srcOrd="0" destOrd="0" parTransId="{B8314EF0-CD41-428F-842E-017D4901A1D6}" sibTransId="{5D3929B4-14D6-4068-B543-3A05717D9072}"/>
    <dgm:cxn modelId="{72FED700-9A1F-4E2A-8E13-891E443F6C5B}" type="presParOf" srcId="{40FBBD4E-7558-444C-87C1-E6EEEE95C5B4}" destId="{BE92432C-B9ED-4268-B519-6A8905A5FE77}" srcOrd="0" destOrd="0" presId="urn:microsoft.com/office/officeart/2005/8/layout/vList5"/>
    <dgm:cxn modelId="{7A7BFEB9-5DA8-4271-B777-7D2A4C2E0928}" type="presParOf" srcId="{BE92432C-B9ED-4268-B519-6A8905A5FE77}" destId="{BFFDD058-69E3-4520-89B9-7B28CD454DF7}" srcOrd="0" destOrd="0" presId="urn:microsoft.com/office/officeart/2005/8/layout/vList5"/>
    <dgm:cxn modelId="{479F211C-D472-4302-ACF7-59B5EF958898}" type="presParOf" srcId="{BE92432C-B9ED-4268-B519-6A8905A5FE77}" destId="{8F2AAA98-7625-41D6-B4A1-C1322C2B00F2}" srcOrd="1" destOrd="0" presId="urn:microsoft.com/office/officeart/2005/8/layout/vList5"/>
    <dgm:cxn modelId="{AADC9DE2-7278-405F-8159-5A180986CB7D}" type="presParOf" srcId="{40FBBD4E-7558-444C-87C1-E6EEEE95C5B4}" destId="{6E3DAFDF-93F6-4C28-A0C9-1159D6420C87}" srcOrd="1" destOrd="0" presId="urn:microsoft.com/office/officeart/2005/8/layout/vList5"/>
    <dgm:cxn modelId="{C61A5844-1EC8-4419-9EEA-A8BC8755B0B9}" type="presParOf" srcId="{40FBBD4E-7558-444C-87C1-E6EEEE95C5B4}" destId="{DACCF531-1AE0-4CE6-B91A-E5A116EAA5A7}" srcOrd="2" destOrd="0" presId="urn:microsoft.com/office/officeart/2005/8/layout/vList5"/>
    <dgm:cxn modelId="{215544A3-07AB-4FE8-B77D-5047D8B4F72E}" type="presParOf" srcId="{DACCF531-1AE0-4CE6-B91A-E5A116EAA5A7}" destId="{6364EDCD-51B5-4BC8-840A-54CE15A21F3A}" srcOrd="0" destOrd="0" presId="urn:microsoft.com/office/officeart/2005/8/layout/vList5"/>
    <dgm:cxn modelId="{1E4F57DB-F9DF-44DB-9089-D15E0D1B0184}" type="presParOf" srcId="{DACCF531-1AE0-4CE6-B91A-E5A116EAA5A7}" destId="{E736255A-7A25-4BEB-9925-7AA864B7C2CE}" srcOrd="1" destOrd="0" presId="urn:microsoft.com/office/officeart/2005/8/layout/vList5"/>
    <dgm:cxn modelId="{BF7453F7-1637-4E8E-91A7-0CA9C080605A}" type="presParOf" srcId="{40FBBD4E-7558-444C-87C1-E6EEEE95C5B4}" destId="{BA5EA93D-E39B-4A7A-8856-C7F47FBE532F}" srcOrd="3" destOrd="0" presId="urn:microsoft.com/office/officeart/2005/8/layout/vList5"/>
    <dgm:cxn modelId="{5AA35464-128B-4B21-A02A-1BA985BE6D6D}" type="presParOf" srcId="{40FBBD4E-7558-444C-87C1-E6EEEE95C5B4}" destId="{D80608F0-7B54-4E3F-B34A-E7D38F2D4165}" srcOrd="4" destOrd="0" presId="urn:microsoft.com/office/officeart/2005/8/layout/vList5"/>
    <dgm:cxn modelId="{8A4068E1-5986-47EB-93C2-757F39C44D88}" type="presParOf" srcId="{D80608F0-7B54-4E3F-B34A-E7D38F2D4165}" destId="{AE6417B0-102C-483E-B2EB-4893556AF5D0}" srcOrd="0" destOrd="0" presId="urn:microsoft.com/office/officeart/2005/8/layout/vList5"/>
    <dgm:cxn modelId="{38B9087B-3A9D-45BB-9882-162F8F143990}" type="presParOf" srcId="{D80608F0-7B54-4E3F-B34A-E7D38F2D4165}" destId="{03CF6636-3ED9-4B34-BFB1-D337A2CA62F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E272301-AD58-4695-8932-B3820366304A}" type="doc">
      <dgm:prSet loTypeId="urn:microsoft.com/office/officeart/2005/8/layout/hList1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3D12F7EC-8E50-4F45-81AB-0656C227CA9E}">
      <dgm:prSet phldrT="[Текст]" custT="1"/>
      <dgm:spPr/>
      <dgm:t>
        <a:bodyPr/>
        <a:lstStyle/>
        <a:p>
          <a:r>
            <a:rPr lang="ru-RU" sz="2800" b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21 </a:t>
          </a:r>
          <a:r>
            <a:rPr lang="ru-RU" sz="2800" b="1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березня</a:t>
          </a:r>
          <a:r>
            <a:rPr lang="ru-RU" sz="2800" b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2015 року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FE4E57-7C89-418A-B9DA-FA68418EC476}" type="parTrans" cxnId="{A0EA2CC4-FCFB-46F2-967C-BCF8EF4A9336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DB2851-F6F8-4B16-9D7E-F973A0A87BF0}" type="sibTrans" cxnId="{A0EA2CC4-FCFB-46F2-967C-BCF8EF4A9336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AD21A3-9351-4280-B33F-F184DD343C99}">
      <dgm:prSet phldrT="[Текст]"/>
      <dgm:spPr/>
      <dgm:t>
        <a:bodyPr/>
        <a:lstStyle/>
        <a:p>
          <a:r>
            <a:rPr lang="ru-RU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українська</a:t>
          </a:r>
          <a:r>
            <a:rPr lang="ru-RU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мова</a:t>
          </a:r>
          <a:r>
            <a:rPr lang="ru-RU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і </a:t>
          </a:r>
          <a:r>
            <a:rPr lang="ru-RU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література</a:t>
          </a:r>
          <a:r>
            <a:rPr lang="ru-RU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ru-RU" b="1" dirty="0" err="1" smtClean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базовий</a:t>
          </a:r>
          <a:r>
            <a:rPr lang="ru-RU" b="1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dirty="0" err="1" smtClean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рівень</a:t>
          </a:r>
          <a:r>
            <a:rPr lang="ru-RU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47631D-8A0A-4946-BEA1-7A52AA7D42C4}" type="parTrans" cxnId="{7357D61B-B040-4B6C-9F6C-9AF18B19292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7D12A1-A461-4FEE-9AED-8A63D0814593}" type="sibTrans" cxnId="{7357D61B-B040-4B6C-9F6C-9AF18B19292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903852-36E5-4CED-9CD6-1181FC295DAC}">
      <dgm:prSet phldrT="[Текст]" custT="1"/>
      <dgm:spPr>
        <a:solidFill>
          <a:schemeClr val="bg1">
            <a:alpha val="50000"/>
          </a:schemeClr>
        </a:solidFill>
      </dgm:spPr>
      <dgm:t>
        <a:bodyPr/>
        <a:lstStyle/>
        <a:p>
          <a:r>
            <a:rPr lang="ru-RU" sz="2800" b="1" dirty="0" smtClean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28 </a:t>
          </a:r>
          <a:r>
            <a:rPr lang="ru-RU" sz="2800" b="1" dirty="0" err="1" smtClean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березня</a:t>
          </a:r>
          <a:r>
            <a:rPr lang="ru-RU" sz="2800" b="1" dirty="0" smtClean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2015 року</a:t>
          </a:r>
          <a:endParaRPr lang="ru-RU" sz="28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86D447-B40B-4737-8B1E-4E5E2100DB8A}" type="parTrans" cxnId="{CBF89B09-043E-4A1D-B616-DA9C027EA3BC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B521C5-5D8E-4A7C-AC39-5018A4E63FFB}" type="sibTrans" cxnId="{CBF89B09-043E-4A1D-B616-DA9C027EA3BC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D7F740-31AF-4922-BF5C-79396017A225}">
      <dgm:prSet phldrT="[Текст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b="1" dirty="0" smtClean="0">
              <a:solidFill>
                <a:srgbClr val="00B0F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історія України</a:t>
          </a:r>
          <a:endParaRPr lang="ru-RU" b="1" dirty="0">
            <a:solidFill>
              <a:srgbClr val="00B0F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16AB49-C308-4C79-B2C9-59216561723C}" type="parTrans" cxnId="{00382330-71E0-407D-B8EC-2A10EB7D22B2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D0ACF6-CE67-452D-8208-FC7134CA605D}" type="sibTrans" cxnId="{00382330-71E0-407D-B8EC-2A10EB7D22B2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C07099-3490-4331-8C03-A5FFF886CFC4}">
      <dgm:prSet phldrT="[Текст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b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b="1" dirty="0" smtClean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математика</a:t>
          </a:r>
          <a:endParaRPr lang="ru-RU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6DC683-DC5E-461B-8A0E-414D554E42AC}" type="parTrans" cxnId="{864D99CF-4E87-49BC-A652-C0B9CBE1A098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9BF630-290A-4611-8C2C-FC7E5DDACC1C}" type="sibTrans" cxnId="{864D99CF-4E87-49BC-A652-C0B9CBE1A098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31C67E-EC70-45F6-A967-AFFE639B3215}">
      <dgm:prSet phldrT="[Текст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b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b="1" dirty="0" smtClean="0"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біологія</a:t>
          </a:r>
          <a:endParaRPr lang="ru-RU" b="1" dirty="0">
            <a:solidFill>
              <a:srgbClr val="00B05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14AF52-5A45-4B2A-A833-54A0877B9979}" type="parTrans" cxnId="{B24932F9-BCC3-4E36-A2FC-CFA5BA6B3766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DADC43-50B7-463F-9B09-0891BDF22686}" type="sibTrans" cxnId="{B24932F9-BCC3-4E36-A2FC-CFA5BA6B3766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F51881-66A6-4D98-A8D0-17A42D4E9BA2}">
      <dgm:prSet phldrT="[Текст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b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b="1" dirty="0" smtClean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іспанська мова </a:t>
          </a:r>
          <a:endParaRPr lang="ru-RU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7198AA-11A5-46D7-A9D8-4490C39C98C7}" type="parTrans" cxnId="{73CDAA65-BC9E-4EA3-99DD-4D22A67B0B2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8B389E-2CF2-46F6-988F-C5782A8054C9}" type="sibTrans" cxnId="{73CDAA65-BC9E-4EA3-99DD-4D22A67B0B2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E28205-7F05-4541-8253-4C915889CC24}">
      <dgm:prSet phldrT="[Текст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b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b="1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географія</a:t>
          </a:r>
          <a:endParaRPr lang="ru-RU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247BA7-6E4A-4D52-9C4A-46F5E84454CA}" type="parTrans" cxnId="{BB9AEA1E-6E19-4CB7-A0C2-60EF4EBD6A9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186EF1-58BE-4FBC-9795-68139A1ACFC6}" type="sibTrans" cxnId="{BB9AEA1E-6E19-4CB7-A0C2-60EF4EBD6A9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8EB29D-FE8B-4AFA-BF35-8715B08C3E79}">
      <dgm:prSet phldrT="[Текст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b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b="1" dirty="0" smtClean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фізика </a:t>
          </a:r>
          <a:r>
            <a:rPr lang="uk-UA" b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787574-07B2-46B1-817D-8F0CF9BA78BC}" type="parTrans" cxnId="{FD7766DA-68AF-45B8-9086-09A943AD154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9EDE5F-E6D7-47F3-AD0F-2FED35E22422}" type="sibTrans" cxnId="{FD7766DA-68AF-45B8-9086-09A943AD154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E80CD2-7C97-4285-85EC-74CE14B7E027}">
      <dgm:prSet phldrT="[Текст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b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b="1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хімія </a:t>
          </a:r>
          <a:endParaRPr lang="ru-RU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4BC86F-1D95-49E0-A46C-44044ECF1552}" type="parTrans" cxnId="{AEE9B044-3AA7-4056-8722-9205E9359E65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11C673-F36E-4752-B895-DD0FFFE32F51}" type="sibTrans" cxnId="{AEE9B044-3AA7-4056-8722-9205E9359E65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1815B5-E7BC-4193-A601-F4D8883C1BA8}">
      <dgm:prSet phldrT="[Текст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b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b="1" dirty="0" smtClean="0">
              <a:solidFill>
                <a:srgbClr val="00B0F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англійська мова</a:t>
          </a:r>
          <a:endParaRPr lang="ru-RU" b="1" dirty="0">
            <a:solidFill>
              <a:srgbClr val="00B0F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4E836F-07A0-46A9-B80B-31622ECCA1D0}" type="parTrans" cxnId="{D658C359-8FEE-4D6C-AD5D-E56D9EC7BD7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39B032-E949-43E1-827C-B231F744FEB1}" type="sibTrans" cxnId="{D658C359-8FEE-4D6C-AD5D-E56D9EC7BD7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D60395-73F5-4911-985F-89DF5F16FA0F}">
      <dgm:prSet phldrT="[Текст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b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b="1" dirty="0" smtClean="0"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німецька мова  </a:t>
          </a:r>
          <a:endParaRPr lang="ru-RU" b="1" dirty="0">
            <a:solidFill>
              <a:srgbClr val="00B05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DE26A9-ACAF-4C98-A179-27791D87AF51}" type="parTrans" cxnId="{8211DDDC-37B2-48EF-8FF6-94A1829DFC9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6DAF3E-B14E-4D36-8D1C-F7682A7EA6FE}" type="sibTrans" cxnId="{8211DDDC-37B2-48EF-8FF6-94A1829DFC9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A102B8-188F-4148-8477-82D2F298CED0}">
      <dgm:prSet phldrT="[Текст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b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b="1" dirty="0" smtClean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французька мова  </a:t>
          </a:r>
          <a:endParaRPr lang="ru-RU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51D613-729B-4AD3-9EE1-7E57F5BDCB63}" type="parTrans" cxnId="{3BF6C59B-5B01-472D-B2BE-A34023551F5C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C17B96-4181-4DB0-959A-5709EB14A3CE}" type="sibTrans" cxnId="{3BF6C59B-5B01-472D-B2BE-A34023551F5C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E11DCF-857F-4F03-BEAB-633874976BD8}">
      <dgm:prSet phldrT="[Текст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b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b="1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російська мова</a:t>
          </a:r>
          <a:endParaRPr lang="ru-RU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264916-6A3D-4C13-8E80-58C13C94380F}" type="parTrans" cxnId="{0AD08F5B-3074-4AF7-A8AA-F983781C5DD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6F1BD8-7BE3-4347-9886-AD31053AF071}" type="sibTrans" cxnId="{0AD08F5B-3074-4AF7-A8AA-F983781C5DD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93E171-8CA0-41A8-A111-FE24B5C05ECF}">
      <dgm:prSet phldrT="[Текст]"/>
      <dgm:spPr/>
      <dgm:t>
        <a:bodyPr/>
        <a:lstStyle/>
        <a:p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657D1B-F856-49B7-894E-C286819DCA60}" type="parTrans" cxnId="{9E9518B2-3CE8-454C-AFE0-8853F4C758FB}">
      <dgm:prSet/>
      <dgm:spPr/>
      <dgm:t>
        <a:bodyPr/>
        <a:lstStyle/>
        <a:p>
          <a:endParaRPr lang="ru-RU"/>
        </a:p>
      </dgm:t>
    </dgm:pt>
    <dgm:pt modelId="{26B29F6E-D349-4D8C-ACA2-38B64EE9BC40}" type="sibTrans" cxnId="{9E9518B2-3CE8-454C-AFE0-8853F4C758FB}">
      <dgm:prSet/>
      <dgm:spPr/>
      <dgm:t>
        <a:bodyPr/>
        <a:lstStyle/>
        <a:p>
          <a:endParaRPr lang="ru-RU"/>
        </a:p>
      </dgm:t>
    </dgm:pt>
    <dgm:pt modelId="{14461BB2-AE9C-45B4-99F7-03E4BCBD7E95}">
      <dgm:prSet phldrT="[Текст]"/>
      <dgm:spPr/>
      <dgm:t>
        <a:bodyPr/>
        <a:lstStyle/>
        <a:p>
          <a:r>
            <a:rPr lang="ru-RU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українська</a:t>
          </a:r>
          <a:r>
            <a:rPr lang="ru-RU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мова</a:t>
          </a:r>
          <a:r>
            <a:rPr lang="ru-RU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і </a:t>
          </a:r>
          <a:r>
            <a:rPr lang="ru-RU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література</a:t>
          </a:r>
          <a:r>
            <a:rPr lang="ru-RU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ru-RU" b="1" dirty="0" err="1" smtClean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поглиблений</a:t>
          </a:r>
          <a:r>
            <a:rPr lang="ru-RU" b="1" dirty="0" smtClean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dirty="0" err="1" smtClean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рівень</a:t>
          </a:r>
          <a:r>
            <a:rPr lang="ru-RU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78486D-BE48-45B8-B883-80E7DE7E214B}" type="parTrans" cxnId="{1546EEC0-EACD-431D-A491-0C45FD0BF306}">
      <dgm:prSet/>
      <dgm:spPr/>
      <dgm:t>
        <a:bodyPr/>
        <a:lstStyle/>
        <a:p>
          <a:endParaRPr lang="ru-RU"/>
        </a:p>
      </dgm:t>
    </dgm:pt>
    <dgm:pt modelId="{331DF1D6-66F0-4AE9-8D80-8E464A72ECD4}" type="sibTrans" cxnId="{1546EEC0-EACD-431D-A491-0C45FD0BF306}">
      <dgm:prSet/>
      <dgm:spPr/>
      <dgm:t>
        <a:bodyPr/>
        <a:lstStyle/>
        <a:p>
          <a:endParaRPr lang="ru-RU"/>
        </a:p>
      </dgm:t>
    </dgm:pt>
    <dgm:pt modelId="{87BFC151-1A3F-41A4-8278-D9F91FCEAA86}" type="pres">
      <dgm:prSet presAssocID="{9E272301-AD58-4695-8932-B3820366304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F116749-EE80-4658-8B40-CE43AE061CE4}" type="pres">
      <dgm:prSet presAssocID="{3D12F7EC-8E50-4F45-81AB-0656C227CA9E}" presName="composite" presStyleCnt="0"/>
      <dgm:spPr/>
    </dgm:pt>
    <dgm:pt modelId="{F0226695-AE82-43B5-BE22-395C007C2DF8}" type="pres">
      <dgm:prSet presAssocID="{3D12F7EC-8E50-4F45-81AB-0656C227CA9E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C16AB6-6D80-404A-89C6-58999FA04D1D}" type="pres">
      <dgm:prSet presAssocID="{3D12F7EC-8E50-4F45-81AB-0656C227CA9E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102B3E-F190-4173-AE0D-7B49602210DD}" type="pres">
      <dgm:prSet presAssocID="{37DB2851-F6F8-4B16-9D7E-F973A0A87BF0}" presName="space" presStyleCnt="0"/>
      <dgm:spPr/>
    </dgm:pt>
    <dgm:pt modelId="{7E7E422A-5B17-402D-A065-B952286FB853}" type="pres">
      <dgm:prSet presAssocID="{C3903852-36E5-4CED-9CD6-1181FC295DAC}" presName="composite" presStyleCnt="0"/>
      <dgm:spPr/>
    </dgm:pt>
    <dgm:pt modelId="{75004FDD-67DE-4812-B094-5C06B9FF4E16}" type="pres">
      <dgm:prSet presAssocID="{C3903852-36E5-4CED-9CD6-1181FC295DAC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86ACDF-7BB9-46E1-9FDD-6D43B5AFDCEE}" type="pres">
      <dgm:prSet presAssocID="{C3903852-36E5-4CED-9CD6-1181FC295DAC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0EA2CC4-FCFB-46F2-967C-BCF8EF4A9336}" srcId="{9E272301-AD58-4695-8932-B3820366304A}" destId="{3D12F7EC-8E50-4F45-81AB-0656C227CA9E}" srcOrd="0" destOrd="0" parTransId="{15FE4E57-7C89-418A-B9DA-FA68418EC476}" sibTransId="{37DB2851-F6F8-4B16-9D7E-F973A0A87BF0}"/>
    <dgm:cxn modelId="{0B22E806-EFB7-4B0C-8245-0B5E871DBBE4}" type="presOf" srcId="{2C8EB29D-FE8B-4AFA-BF35-8715B08C3E79}" destId="{FB86ACDF-7BB9-46E1-9FDD-6D43B5AFDCEE}" srcOrd="0" destOrd="4" presId="urn:microsoft.com/office/officeart/2005/8/layout/hList1"/>
    <dgm:cxn modelId="{54375191-64F1-4E78-B6F0-1DB2CEE2B32D}" type="presOf" srcId="{7CE28205-7F05-4541-8253-4C915889CC24}" destId="{FB86ACDF-7BB9-46E1-9FDD-6D43B5AFDCEE}" srcOrd="0" destOrd="3" presId="urn:microsoft.com/office/officeart/2005/8/layout/hList1"/>
    <dgm:cxn modelId="{7E838620-C47B-4312-B6E3-DCBBAD7F051F}" type="presOf" srcId="{94F51881-66A6-4D98-A8D0-17A42D4E9BA2}" destId="{FB86ACDF-7BB9-46E1-9FDD-6D43B5AFDCEE}" srcOrd="0" destOrd="7" presId="urn:microsoft.com/office/officeart/2005/8/layout/hList1"/>
    <dgm:cxn modelId="{BD56CBDC-547D-4D36-84CF-676BAC25104F}" type="presOf" srcId="{F5D60395-73F5-4911-985F-89DF5F16FA0F}" destId="{FB86ACDF-7BB9-46E1-9FDD-6D43B5AFDCEE}" srcOrd="0" destOrd="8" presId="urn:microsoft.com/office/officeart/2005/8/layout/hList1"/>
    <dgm:cxn modelId="{3BF6C59B-5B01-472D-B2BE-A34023551F5C}" srcId="{C3903852-36E5-4CED-9CD6-1181FC295DAC}" destId="{89A102B8-188F-4148-8477-82D2F298CED0}" srcOrd="9" destOrd="0" parTransId="{D551D613-729B-4AD3-9EE1-7E57F5BDCB63}" sibTransId="{AAC17B96-4181-4DB0-959A-5709EB14A3CE}"/>
    <dgm:cxn modelId="{28E1D84F-FA53-4221-AB9F-EAA2E473FFB8}" type="presOf" srcId="{EE93E171-8CA0-41A8-A111-FE24B5C05ECF}" destId="{20C16AB6-6D80-404A-89C6-58999FA04D1D}" srcOrd="0" destOrd="2" presId="urn:microsoft.com/office/officeart/2005/8/layout/hList1"/>
    <dgm:cxn modelId="{F2074ED3-CFED-4824-91B8-CA33A9A51E80}" type="presOf" srcId="{8BAD21A3-9351-4280-B33F-F184DD343C99}" destId="{20C16AB6-6D80-404A-89C6-58999FA04D1D}" srcOrd="0" destOrd="0" presId="urn:microsoft.com/office/officeart/2005/8/layout/hList1"/>
    <dgm:cxn modelId="{00382330-71E0-407D-B8EC-2A10EB7D22B2}" srcId="{C3903852-36E5-4CED-9CD6-1181FC295DAC}" destId="{83D7F740-31AF-4922-BF5C-79396017A225}" srcOrd="0" destOrd="0" parTransId="{8816AB49-C308-4C79-B2C9-59216561723C}" sibTransId="{B2D0ACF6-CE67-452D-8208-FC7134CA605D}"/>
    <dgm:cxn modelId="{A8021C46-13A1-4E65-A9FD-116E32CE903A}" type="presOf" srcId="{B6C07099-3490-4331-8C03-A5FFF886CFC4}" destId="{FB86ACDF-7BB9-46E1-9FDD-6D43B5AFDCEE}" srcOrd="0" destOrd="1" presId="urn:microsoft.com/office/officeart/2005/8/layout/hList1"/>
    <dgm:cxn modelId="{B24932F9-BCC3-4E36-A2FC-CFA5BA6B3766}" srcId="{C3903852-36E5-4CED-9CD6-1181FC295DAC}" destId="{5431C67E-EC70-45F6-A967-AFFE639B3215}" srcOrd="2" destOrd="0" parTransId="{2114AF52-5A45-4B2A-A833-54A0877B9979}" sibTransId="{15DADC43-50B7-463F-9B09-0891BDF22686}"/>
    <dgm:cxn modelId="{864D99CF-4E87-49BC-A652-C0B9CBE1A098}" srcId="{C3903852-36E5-4CED-9CD6-1181FC295DAC}" destId="{B6C07099-3490-4331-8C03-A5FFF886CFC4}" srcOrd="1" destOrd="0" parTransId="{A16DC683-DC5E-461B-8A0E-414D554E42AC}" sibTransId="{AB9BF630-290A-4611-8C2C-FC7E5DDACC1C}"/>
    <dgm:cxn modelId="{CBF89B09-043E-4A1D-B616-DA9C027EA3BC}" srcId="{9E272301-AD58-4695-8932-B3820366304A}" destId="{C3903852-36E5-4CED-9CD6-1181FC295DAC}" srcOrd="1" destOrd="0" parTransId="{7686D447-B40B-4737-8B1E-4E5E2100DB8A}" sibTransId="{73B521C5-5D8E-4A7C-AC39-5018A4E63FFB}"/>
    <dgm:cxn modelId="{557934E8-E52F-4554-939F-F7EA423E7151}" type="presOf" srcId="{9E272301-AD58-4695-8932-B3820366304A}" destId="{87BFC151-1A3F-41A4-8278-D9F91FCEAA86}" srcOrd="0" destOrd="0" presId="urn:microsoft.com/office/officeart/2005/8/layout/hList1"/>
    <dgm:cxn modelId="{D7194731-F464-4135-888D-165528883791}" type="presOf" srcId="{14461BB2-AE9C-45B4-99F7-03E4BCBD7E95}" destId="{20C16AB6-6D80-404A-89C6-58999FA04D1D}" srcOrd="0" destOrd="1" presId="urn:microsoft.com/office/officeart/2005/8/layout/hList1"/>
    <dgm:cxn modelId="{BB9AEA1E-6E19-4CB7-A0C2-60EF4EBD6A9F}" srcId="{C3903852-36E5-4CED-9CD6-1181FC295DAC}" destId="{7CE28205-7F05-4541-8253-4C915889CC24}" srcOrd="3" destOrd="0" parTransId="{0B247BA7-6E4A-4D52-9C4A-46F5E84454CA}" sibTransId="{F3186EF1-58BE-4FBC-9795-68139A1ACFC6}"/>
    <dgm:cxn modelId="{9E9518B2-3CE8-454C-AFE0-8853F4C758FB}" srcId="{3D12F7EC-8E50-4F45-81AB-0656C227CA9E}" destId="{EE93E171-8CA0-41A8-A111-FE24B5C05ECF}" srcOrd="2" destOrd="0" parTransId="{D9657D1B-F856-49B7-894E-C286819DCA60}" sibTransId="{26B29F6E-D349-4D8C-ACA2-38B64EE9BC40}"/>
    <dgm:cxn modelId="{658F3D8E-E915-40FE-8735-4B4DF212EC1D}" type="presOf" srcId="{89A102B8-188F-4148-8477-82D2F298CED0}" destId="{FB86ACDF-7BB9-46E1-9FDD-6D43B5AFDCEE}" srcOrd="0" destOrd="9" presId="urn:microsoft.com/office/officeart/2005/8/layout/hList1"/>
    <dgm:cxn modelId="{AEE9B044-3AA7-4056-8722-9205E9359E65}" srcId="{C3903852-36E5-4CED-9CD6-1181FC295DAC}" destId="{67E80CD2-7C97-4285-85EC-74CE14B7E027}" srcOrd="5" destOrd="0" parTransId="{C54BC86F-1D95-49E0-A46C-44044ECF1552}" sibTransId="{1011C673-F36E-4752-B895-DD0FFFE32F51}"/>
    <dgm:cxn modelId="{FD7766DA-68AF-45B8-9086-09A943AD154A}" srcId="{C3903852-36E5-4CED-9CD6-1181FC295DAC}" destId="{2C8EB29D-FE8B-4AFA-BF35-8715B08C3E79}" srcOrd="4" destOrd="0" parTransId="{21787574-07B2-46B1-817D-8F0CF9BA78BC}" sibTransId="{7A9EDE5F-E6D7-47F3-AD0F-2FED35E22422}"/>
    <dgm:cxn modelId="{7357D61B-B040-4B6C-9F6C-9AF18B19292F}" srcId="{3D12F7EC-8E50-4F45-81AB-0656C227CA9E}" destId="{8BAD21A3-9351-4280-B33F-F184DD343C99}" srcOrd="0" destOrd="0" parTransId="{8647631D-8A0A-4946-BEA1-7A52AA7D42C4}" sibTransId="{697D12A1-A461-4FEE-9AED-8A63D0814593}"/>
    <dgm:cxn modelId="{AA81C9FC-C0A0-44E8-9D63-4CBA8993CF1D}" type="presOf" srcId="{C3903852-36E5-4CED-9CD6-1181FC295DAC}" destId="{75004FDD-67DE-4812-B094-5C06B9FF4E16}" srcOrd="0" destOrd="0" presId="urn:microsoft.com/office/officeart/2005/8/layout/hList1"/>
    <dgm:cxn modelId="{EDB51FC3-5DE8-4BB2-B44A-7DB9819AFA80}" type="presOf" srcId="{001815B5-E7BC-4193-A601-F4D8883C1BA8}" destId="{FB86ACDF-7BB9-46E1-9FDD-6D43B5AFDCEE}" srcOrd="0" destOrd="6" presId="urn:microsoft.com/office/officeart/2005/8/layout/hList1"/>
    <dgm:cxn modelId="{71FA2FAE-9304-4816-A9AB-BE70A0A03202}" type="presOf" srcId="{83D7F740-31AF-4922-BF5C-79396017A225}" destId="{FB86ACDF-7BB9-46E1-9FDD-6D43B5AFDCEE}" srcOrd="0" destOrd="0" presId="urn:microsoft.com/office/officeart/2005/8/layout/hList1"/>
    <dgm:cxn modelId="{930B1A27-375B-4992-81B7-3CCF7F37F13E}" type="presOf" srcId="{3D12F7EC-8E50-4F45-81AB-0656C227CA9E}" destId="{F0226695-AE82-43B5-BE22-395C007C2DF8}" srcOrd="0" destOrd="0" presId="urn:microsoft.com/office/officeart/2005/8/layout/hList1"/>
    <dgm:cxn modelId="{0AD08F5B-3074-4AF7-A8AA-F983781C5DDF}" srcId="{C3903852-36E5-4CED-9CD6-1181FC295DAC}" destId="{37E11DCF-857F-4F03-BEAB-633874976BD8}" srcOrd="10" destOrd="0" parTransId="{02264916-6A3D-4C13-8E80-58C13C94380F}" sibTransId="{B66F1BD8-7BE3-4347-9886-AD31053AF071}"/>
    <dgm:cxn modelId="{8211DDDC-37B2-48EF-8FF6-94A1829DFC9A}" srcId="{C3903852-36E5-4CED-9CD6-1181FC295DAC}" destId="{F5D60395-73F5-4911-985F-89DF5F16FA0F}" srcOrd="8" destOrd="0" parTransId="{94DE26A9-ACAF-4C98-A179-27791D87AF51}" sibTransId="{976DAF3E-B14E-4D36-8D1C-F7682A7EA6FE}"/>
    <dgm:cxn modelId="{287E4669-F0E0-4561-B4CA-23DBF6F36174}" type="presOf" srcId="{37E11DCF-857F-4F03-BEAB-633874976BD8}" destId="{FB86ACDF-7BB9-46E1-9FDD-6D43B5AFDCEE}" srcOrd="0" destOrd="10" presId="urn:microsoft.com/office/officeart/2005/8/layout/hList1"/>
    <dgm:cxn modelId="{D658C359-8FEE-4D6C-AD5D-E56D9EC7BD7B}" srcId="{C3903852-36E5-4CED-9CD6-1181FC295DAC}" destId="{001815B5-E7BC-4193-A601-F4D8883C1BA8}" srcOrd="6" destOrd="0" parTransId="{8B4E836F-07A0-46A9-B80B-31622ECCA1D0}" sibTransId="{AB39B032-E949-43E1-827C-B231F744FEB1}"/>
    <dgm:cxn modelId="{2F25FB8A-B199-49CE-87FF-3333DC9B41A9}" type="presOf" srcId="{5431C67E-EC70-45F6-A967-AFFE639B3215}" destId="{FB86ACDF-7BB9-46E1-9FDD-6D43B5AFDCEE}" srcOrd="0" destOrd="2" presId="urn:microsoft.com/office/officeart/2005/8/layout/hList1"/>
    <dgm:cxn modelId="{3A12ADD6-DB91-4330-B807-EC27749A6C67}" type="presOf" srcId="{67E80CD2-7C97-4285-85EC-74CE14B7E027}" destId="{FB86ACDF-7BB9-46E1-9FDD-6D43B5AFDCEE}" srcOrd="0" destOrd="5" presId="urn:microsoft.com/office/officeart/2005/8/layout/hList1"/>
    <dgm:cxn modelId="{1546EEC0-EACD-431D-A491-0C45FD0BF306}" srcId="{3D12F7EC-8E50-4F45-81AB-0656C227CA9E}" destId="{14461BB2-AE9C-45B4-99F7-03E4BCBD7E95}" srcOrd="1" destOrd="0" parTransId="{1578486D-BE48-45B8-B883-80E7DE7E214B}" sibTransId="{331DF1D6-66F0-4AE9-8D80-8E464A72ECD4}"/>
    <dgm:cxn modelId="{73CDAA65-BC9E-4EA3-99DD-4D22A67B0B2F}" srcId="{C3903852-36E5-4CED-9CD6-1181FC295DAC}" destId="{94F51881-66A6-4D98-A8D0-17A42D4E9BA2}" srcOrd="7" destOrd="0" parTransId="{257198AA-11A5-46D7-A9D8-4490C39C98C7}" sibTransId="{1B8B389E-2CF2-46F6-988F-C5782A8054C9}"/>
    <dgm:cxn modelId="{A108A729-E521-43A9-9557-15F0788791FC}" type="presParOf" srcId="{87BFC151-1A3F-41A4-8278-D9F91FCEAA86}" destId="{BF116749-EE80-4658-8B40-CE43AE061CE4}" srcOrd="0" destOrd="0" presId="urn:microsoft.com/office/officeart/2005/8/layout/hList1"/>
    <dgm:cxn modelId="{506F45C6-9621-44A2-9EFF-5F6F68580534}" type="presParOf" srcId="{BF116749-EE80-4658-8B40-CE43AE061CE4}" destId="{F0226695-AE82-43B5-BE22-395C007C2DF8}" srcOrd="0" destOrd="0" presId="urn:microsoft.com/office/officeart/2005/8/layout/hList1"/>
    <dgm:cxn modelId="{AABBEC48-F854-4E4B-A485-2B2F1906B69A}" type="presParOf" srcId="{BF116749-EE80-4658-8B40-CE43AE061CE4}" destId="{20C16AB6-6D80-404A-89C6-58999FA04D1D}" srcOrd="1" destOrd="0" presId="urn:microsoft.com/office/officeart/2005/8/layout/hList1"/>
    <dgm:cxn modelId="{82AC292B-36DA-45EF-A50C-792056B785E6}" type="presParOf" srcId="{87BFC151-1A3F-41A4-8278-D9F91FCEAA86}" destId="{22102B3E-F190-4173-AE0D-7B49602210DD}" srcOrd="1" destOrd="0" presId="urn:microsoft.com/office/officeart/2005/8/layout/hList1"/>
    <dgm:cxn modelId="{6FB2FA46-E37D-4F96-9848-EA44C217D45B}" type="presParOf" srcId="{87BFC151-1A3F-41A4-8278-D9F91FCEAA86}" destId="{7E7E422A-5B17-402D-A065-B952286FB853}" srcOrd="2" destOrd="0" presId="urn:microsoft.com/office/officeart/2005/8/layout/hList1"/>
    <dgm:cxn modelId="{CEBF4EEC-0ADB-46CE-9E74-302BD3C4CC7A}" type="presParOf" srcId="{7E7E422A-5B17-402D-A065-B952286FB853}" destId="{75004FDD-67DE-4812-B094-5C06B9FF4E16}" srcOrd="0" destOrd="0" presId="urn:microsoft.com/office/officeart/2005/8/layout/hList1"/>
    <dgm:cxn modelId="{653E945F-BBB3-40D2-8DBD-3DC946DD422C}" type="presParOf" srcId="{7E7E422A-5B17-402D-A065-B952286FB853}" destId="{FB86ACDF-7BB9-46E1-9FDD-6D43B5AFDCE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1FB9FE9-3F78-4F37-87D2-875482C80966}" type="doc">
      <dgm:prSet loTypeId="urn:microsoft.com/office/officeart/2005/8/layout/vList4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4FE1E2CE-7884-4AD5-B2A5-3B56BE82AC45}">
      <dgm:prSet phldrT="[Текст]"/>
      <dgm:spPr/>
      <dgm:t>
        <a:bodyPr/>
        <a:lstStyle/>
        <a:p>
          <a:pPr algn="ctr"/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Реєстрація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для </a:t>
          </a:r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участі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в ПЗНО-2015 не є автоматичною </a:t>
          </a:r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реєстрацією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на </a:t>
          </a:r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основне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тестування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!</a:t>
          </a:r>
          <a:endParaRPr lang="ru-RU" dirty="0"/>
        </a:p>
      </dgm:t>
    </dgm:pt>
    <dgm:pt modelId="{C17A2A06-9EAC-4609-AFD2-DBBCD838BD0E}" type="parTrans" cxnId="{16C697DD-1423-4518-A6E7-32BA78351066}">
      <dgm:prSet/>
      <dgm:spPr/>
      <dgm:t>
        <a:bodyPr/>
        <a:lstStyle/>
        <a:p>
          <a:pPr algn="ctr"/>
          <a:endParaRPr lang="ru-RU"/>
        </a:p>
      </dgm:t>
    </dgm:pt>
    <dgm:pt modelId="{1637EDFF-0AC0-4D7D-A72F-E8677F7DC9AD}" type="sibTrans" cxnId="{16C697DD-1423-4518-A6E7-32BA78351066}">
      <dgm:prSet/>
      <dgm:spPr/>
      <dgm:t>
        <a:bodyPr/>
        <a:lstStyle/>
        <a:p>
          <a:pPr algn="ctr"/>
          <a:endParaRPr lang="ru-RU"/>
        </a:p>
      </dgm:t>
    </dgm:pt>
    <dgm:pt modelId="{34E5D97C-43FF-4BB9-A1D2-6C00895C2170}">
      <dgm:prSet phldrT="[Текст]"/>
      <dgm:spPr/>
      <dgm:t>
        <a:bodyPr/>
        <a:lstStyle/>
        <a:p>
          <a:pPr algn="ctr"/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Пробне тестування є платним для учасників і неприбутковим  для організаторів та проводиться за кошти фізичних і юридичних осіб</a:t>
          </a:r>
          <a:endParaRPr lang="ru-RU" dirty="0"/>
        </a:p>
      </dgm:t>
    </dgm:pt>
    <dgm:pt modelId="{784DF122-5316-4AF3-AF8B-8D1E5D4BC62C}" type="parTrans" cxnId="{1299565A-210D-465B-9764-A7AAA6C10834}">
      <dgm:prSet/>
      <dgm:spPr/>
      <dgm:t>
        <a:bodyPr/>
        <a:lstStyle/>
        <a:p>
          <a:pPr algn="ctr"/>
          <a:endParaRPr lang="ru-RU"/>
        </a:p>
      </dgm:t>
    </dgm:pt>
    <dgm:pt modelId="{8C0443E7-27F4-40BA-B649-AC1CE4388F90}" type="sibTrans" cxnId="{1299565A-210D-465B-9764-A7AAA6C10834}">
      <dgm:prSet/>
      <dgm:spPr/>
      <dgm:t>
        <a:bodyPr/>
        <a:lstStyle/>
        <a:p>
          <a:pPr algn="ctr"/>
          <a:endParaRPr lang="ru-RU"/>
        </a:p>
      </dgm:t>
    </dgm:pt>
    <dgm:pt modelId="{F3BB2433-BC65-4FC6-957B-AA2D3C64ECE1}">
      <dgm:prSet phldrT="[Текст]"/>
      <dgm:spPr/>
      <dgm:t>
        <a:bodyPr/>
        <a:lstStyle/>
        <a:p>
          <a:pPr algn="ctr"/>
          <a:r>
            <a:rPr lang="uk-UA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Як і у минулому  році вартість одного пробного тестування складає</a:t>
          </a:r>
          <a:r>
            <a: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89 грн.</a:t>
          </a:r>
          <a:endParaRPr lang="ru-RU" dirty="0"/>
        </a:p>
      </dgm:t>
    </dgm:pt>
    <dgm:pt modelId="{07C84DEB-B35C-4039-B33D-117981D7A6E8}" type="parTrans" cxnId="{F66930E2-6C94-4763-A11C-2B9BE35EE7C7}">
      <dgm:prSet/>
      <dgm:spPr/>
      <dgm:t>
        <a:bodyPr/>
        <a:lstStyle/>
        <a:p>
          <a:pPr algn="ctr"/>
          <a:endParaRPr lang="ru-RU"/>
        </a:p>
      </dgm:t>
    </dgm:pt>
    <dgm:pt modelId="{19A5A12D-4D07-4C47-888C-0F98226EC9CD}" type="sibTrans" cxnId="{F66930E2-6C94-4763-A11C-2B9BE35EE7C7}">
      <dgm:prSet/>
      <dgm:spPr/>
      <dgm:t>
        <a:bodyPr/>
        <a:lstStyle/>
        <a:p>
          <a:pPr algn="ctr"/>
          <a:endParaRPr lang="ru-RU"/>
        </a:p>
      </dgm:t>
    </dgm:pt>
    <dgm:pt modelId="{40E8F6C9-FDDC-41A6-BE43-82B5A4FBFDC3}" type="pres">
      <dgm:prSet presAssocID="{C1FB9FE9-3F78-4F37-87D2-875482C8096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ACA8252-6255-41B1-938A-3F4172C6D1E4}" type="pres">
      <dgm:prSet presAssocID="{4FE1E2CE-7884-4AD5-B2A5-3B56BE82AC45}" presName="comp" presStyleCnt="0"/>
      <dgm:spPr/>
    </dgm:pt>
    <dgm:pt modelId="{B9A06905-4A0B-4674-87DF-FDDD62FCC823}" type="pres">
      <dgm:prSet presAssocID="{4FE1E2CE-7884-4AD5-B2A5-3B56BE82AC45}" presName="box" presStyleLbl="node1" presStyleIdx="0" presStyleCnt="3" custLinFactNeighborX="-2751" custLinFactNeighborY="-73709"/>
      <dgm:spPr/>
      <dgm:t>
        <a:bodyPr/>
        <a:lstStyle/>
        <a:p>
          <a:endParaRPr lang="ru-RU"/>
        </a:p>
      </dgm:t>
    </dgm:pt>
    <dgm:pt modelId="{AE895E97-57D2-4059-B2D8-8361DF051331}" type="pres">
      <dgm:prSet presAssocID="{4FE1E2CE-7884-4AD5-B2A5-3B56BE82AC45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25AB76B-555F-44DC-983B-D669FE6078F1}" type="pres">
      <dgm:prSet presAssocID="{4FE1E2CE-7884-4AD5-B2A5-3B56BE82AC45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B8AF79-88AB-49B1-A9DE-E5077942D265}" type="pres">
      <dgm:prSet presAssocID="{1637EDFF-0AC0-4D7D-A72F-E8677F7DC9AD}" presName="spacer" presStyleCnt="0"/>
      <dgm:spPr/>
    </dgm:pt>
    <dgm:pt modelId="{143B6652-E849-4E43-B658-B76FA855A5D2}" type="pres">
      <dgm:prSet presAssocID="{34E5D97C-43FF-4BB9-A1D2-6C00895C2170}" presName="comp" presStyleCnt="0"/>
      <dgm:spPr/>
    </dgm:pt>
    <dgm:pt modelId="{FC13299B-8BFD-478D-A53D-690D0696C21B}" type="pres">
      <dgm:prSet presAssocID="{34E5D97C-43FF-4BB9-A1D2-6C00895C2170}" presName="box" presStyleLbl="node1" presStyleIdx="1" presStyleCnt="3"/>
      <dgm:spPr/>
      <dgm:t>
        <a:bodyPr/>
        <a:lstStyle/>
        <a:p>
          <a:endParaRPr lang="ru-RU"/>
        </a:p>
      </dgm:t>
    </dgm:pt>
    <dgm:pt modelId="{9BB594C2-2E0E-4CDB-86CD-C2F912226998}" type="pres">
      <dgm:prSet presAssocID="{34E5D97C-43FF-4BB9-A1D2-6C00895C2170}" presName="img" presStyleLbl="fgImgPlace1" presStyleIdx="1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02CC874-B560-48CA-B916-666004ADDC8A}" type="pres">
      <dgm:prSet presAssocID="{34E5D97C-43FF-4BB9-A1D2-6C00895C2170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C09D59-C335-43CC-8F93-488EDE392DC4}" type="pres">
      <dgm:prSet presAssocID="{8C0443E7-27F4-40BA-B649-AC1CE4388F90}" presName="spacer" presStyleCnt="0"/>
      <dgm:spPr/>
    </dgm:pt>
    <dgm:pt modelId="{6DD34903-5A42-46E6-B9B3-6CDF6BEB69A4}" type="pres">
      <dgm:prSet presAssocID="{F3BB2433-BC65-4FC6-957B-AA2D3C64ECE1}" presName="comp" presStyleCnt="0"/>
      <dgm:spPr/>
    </dgm:pt>
    <dgm:pt modelId="{494A4CEF-864F-4813-B3CC-6BDA1F709A9B}" type="pres">
      <dgm:prSet presAssocID="{F3BB2433-BC65-4FC6-957B-AA2D3C64ECE1}" presName="box" presStyleLbl="node1" presStyleIdx="2" presStyleCnt="3"/>
      <dgm:spPr/>
      <dgm:t>
        <a:bodyPr/>
        <a:lstStyle/>
        <a:p>
          <a:endParaRPr lang="ru-RU"/>
        </a:p>
      </dgm:t>
    </dgm:pt>
    <dgm:pt modelId="{D06D481B-A038-4D2B-9B87-82B919B6FB08}" type="pres">
      <dgm:prSet presAssocID="{F3BB2433-BC65-4FC6-957B-AA2D3C64ECE1}" presName="img" presStyleLbl="fgImgPlace1" presStyleIdx="2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1BE3063-6D4D-4B02-9D9B-EA05DD0F5EFE}" type="pres">
      <dgm:prSet presAssocID="{F3BB2433-BC65-4FC6-957B-AA2D3C64ECE1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730941D-7494-4E1B-985D-696148D8AD95}" type="presOf" srcId="{34E5D97C-43FF-4BB9-A1D2-6C00895C2170}" destId="{602CC874-B560-48CA-B916-666004ADDC8A}" srcOrd="1" destOrd="0" presId="urn:microsoft.com/office/officeart/2005/8/layout/vList4"/>
    <dgm:cxn modelId="{F66930E2-6C94-4763-A11C-2B9BE35EE7C7}" srcId="{C1FB9FE9-3F78-4F37-87D2-875482C80966}" destId="{F3BB2433-BC65-4FC6-957B-AA2D3C64ECE1}" srcOrd="2" destOrd="0" parTransId="{07C84DEB-B35C-4039-B33D-117981D7A6E8}" sibTransId="{19A5A12D-4D07-4C47-888C-0F98226EC9CD}"/>
    <dgm:cxn modelId="{337B2C31-0C44-4EB8-A20F-0D79B92F049A}" type="presOf" srcId="{4FE1E2CE-7884-4AD5-B2A5-3B56BE82AC45}" destId="{B9A06905-4A0B-4674-87DF-FDDD62FCC823}" srcOrd="0" destOrd="0" presId="urn:microsoft.com/office/officeart/2005/8/layout/vList4"/>
    <dgm:cxn modelId="{C8ADAD0A-0E98-49FD-8F6B-4CA2D4B083F6}" type="presOf" srcId="{C1FB9FE9-3F78-4F37-87D2-875482C80966}" destId="{40E8F6C9-FDDC-41A6-BE43-82B5A4FBFDC3}" srcOrd="0" destOrd="0" presId="urn:microsoft.com/office/officeart/2005/8/layout/vList4"/>
    <dgm:cxn modelId="{4DD01769-E508-4349-A4A7-DDDB501DDA61}" type="presOf" srcId="{4FE1E2CE-7884-4AD5-B2A5-3B56BE82AC45}" destId="{325AB76B-555F-44DC-983B-D669FE6078F1}" srcOrd="1" destOrd="0" presId="urn:microsoft.com/office/officeart/2005/8/layout/vList4"/>
    <dgm:cxn modelId="{0E909B4E-146D-4CD9-8AD4-4AD9DA862A94}" type="presOf" srcId="{F3BB2433-BC65-4FC6-957B-AA2D3C64ECE1}" destId="{11BE3063-6D4D-4B02-9D9B-EA05DD0F5EFE}" srcOrd="1" destOrd="0" presId="urn:microsoft.com/office/officeart/2005/8/layout/vList4"/>
    <dgm:cxn modelId="{16C697DD-1423-4518-A6E7-32BA78351066}" srcId="{C1FB9FE9-3F78-4F37-87D2-875482C80966}" destId="{4FE1E2CE-7884-4AD5-B2A5-3B56BE82AC45}" srcOrd="0" destOrd="0" parTransId="{C17A2A06-9EAC-4609-AFD2-DBBCD838BD0E}" sibTransId="{1637EDFF-0AC0-4D7D-A72F-E8677F7DC9AD}"/>
    <dgm:cxn modelId="{93388D0E-F747-47EB-919D-4217D90DFD5E}" type="presOf" srcId="{34E5D97C-43FF-4BB9-A1D2-6C00895C2170}" destId="{FC13299B-8BFD-478D-A53D-690D0696C21B}" srcOrd="0" destOrd="0" presId="urn:microsoft.com/office/officeart/2005/8/layout/vList4"/>
    <dgm:cxn modelId="{F4157670-AFA5-489C-890F-739B6A71345E}" type="presOf" srcId="{F3BB2433-BC65-4FC6-957B-AA2D3C64ECE1}" destId="{494A4CEF-864F-4813-B3CC-6BDA1F709A9B}" srcOrd="0" destOrd="0" presId="urn:microsoft.com/office/officeart/2005/8/layout/vList4"/>
    <dgm:cxn modelId="{1299565A-210D-465B-9764-A7AAA6C10834}" srcId="{C1FB9FE9-3F78-4F37-87D2-875482C80966}" destId="{34E5D97C-43FF-4BB9-A1D2-6C00895C2170}" srcOrd="1" destOrd="0" parTransId="{784DF122-5316-4AF3-AF8B-8D1E5D4BC62C}" sibTransId="{8C0443E7-27F4-40BA-B649-AC1CE4388F90}"/>
    <dgm:cxn modelId="{FB56672F-0442-4D17-8E92-CF1435E7A77B}" type="presParOf" srcId="{40E8F6C9-FDDC-41A6-BE43-82B5A4FBFDC3}" destId="{7ACA8252-6255-41B1-938A-3F4172C6D1E4}" srcOrd="0" destOrd="0" presId="urn:microsoft.com/office/officeart/2005/8/layout/vList4"/>
    <dgm:cxn modelId="{AA5AE4A9-0579-4BDA-8278-439CAE0CCCC3}" type="presParOf" srcId="{7ACA8252-6255-41B1-938A-3F4172C6D1E4}" destId="{B9A06905-4A0B-4674-87DF-FDDD62FCC823}" srcOrd="0" destOrd="0" presId="urn:microsoft.com/office/officeart/2005/8/layout/vList4"/>
    <dgm:cxn modelId="{A54C2243-8D27-477E-9D78-638D48A47D76}" type="presParOf" srcId="{7ACA8252-6255-41B1-938A-3F4172C6D1E4}" destId="{AE895E97-57D2-4059-B2D8-8361DF051331}" srcOrd="1" destOrd="0" presId="urn:microsoft.com/office/officeart/2005/8/layout/vList4"/>
    <dgm:cxn modelId="{E1E1098F-86DF-498F-8F76-CBF4FA632E67}" type="presParOf" srcId="{7ACA8252-6255-41B1-938A-3F4172C6D1E4}" destId="{325AB76B-555F-44DC-983B-D669FE6078F1}" srcOrd="2" destOrd="0" presId="urn:microsoft.com/office/officeart/2005/8/layout/vList4"/>
    <dgm:cxn modelId="{0BD133F0-120B-4DC1-BE1F-4099A38CAE4D}" type="presParOf" srcId="{40E8F6C9-FDDC-41A6-BE43-82B5A4FBFDC3}" destId="{62B8AF79-88AB-49B1-A9DE-E5077942D265}" srcOrd="1" destOrd="0" presId="urn:microsoft.com/office/officeart/2005/8/layout/vList4"/>
    <dgm:cxn modelId="{13D2FEDB-029E-4D5D-96E9-76A033948A3F}" type="presParOf" srcId="{40E8F6C9-FDDC-41A6-BE43-82B5A4FBFDC3}" destId="{143B6652-E849-4E43-B658-B76FA855A5D2}" srcOrd="2" destOrd="0" presId="urn:microsoft.com/office/officeart/2005/8/layout/vList4"/>
    <dgm:cxn modelId="{825B7999-DDCA-4945-A986-6008E49F41A4}" type="presParOf" srcId="{143B6652-E849-4E43-B658-B76FA855A5D2}" destId="{FC13299B-8BFD-478D-A53D-690D0696C21B}" srcOrd="0" destOrd="0" presId="urn:microsoft.com/office/officeart/2005/8/layout/vList4"/>
    <dgm:cxn modelId="{D2F09645-9CDC-4B2A-8FE8-C9DA41314A5A}" type="presParOf" srcId="{143B6652-E849-4E43-B658-B76FA855A5D2}" destId="{9BB594C2-2E0E-4CDB-86CD-C2F912226998}" srcOrd="1" destOrd="0" presId="urn:microsoft.com/office/officeart/2005/8/layout/vList4"/>
    <dgm:cxn modelId="{2DAE4658-EE38-4162-A1A2-BEF4D44DF97C}" type="presParOf" srcId="{143B6652-E849-4E43-B658-B76FA855A5D2}" destId="{602CC874-B560-48CA-B916-666004ADDC8A}" srcOrd="2" destOrd="0" presId="urn:microsoft.com/office/officeart/2005/8/layout/vList4"/>
    <dgm:cxn modelId="{2421B5B3-CF98-4DD0-9FC9-3CB39B9928E7}" type="presParOf" srcId="{40E8F6C9-FDDC-41A6-BE43-82B5A4FBFDC3}" destId="{1EC09D59-C335-43CC-8F93-488EDE392DC4}" srcOrd="3" destOrd="0" presId="urn:microsoft.com/office/officeart/2005/8/layout/vList4"/>
    <dgm:cxn modelId="{67B78F08-DD22-4701-A096-DCC8B8E04615}" type="presParOf" srcId="{40E8F6C9-FDDC-41A6-BE43-82B5A4FBFDC3}" destId="{6DD34903-5A42-46E6-B9B3-6CDF6BEB69A4}" srcOrd="4" destOrd="0" presId="urn:microsoft.com/office/officeart/2005/8/layout/vList4"/>
    <dgm:cxn modelId="{D97AA4C9-4315-4695-934F-6D19AF870FCB}" type="presParOf" srcId="{6DD34903-5A42-46E6-B9B3-6CDF6BEB69A4}" destId="{494A4CEF-864F-4813-B3CC-6BDA1F709A9B}" srcOrd="0" destOrd="0" presId="urn:microsoft.com/office/officeart/2005/8/layout/vList4"/>
    <dgm:cxn modelId="{93585DB9-04B6-41A5-98BD-C1D2DE397833}" type="presParOf" srcId="{6DD34903-5A42-46E6-B9B3-6CDF6BEB69A4}" destId="{D06D481B-A038-4D2B-9B87-82B919B6FB08}" srcOrd="1" destOrd="0" presId="urn:microsoft.com/office/officeart/2005/8/layout/vList4"/>
    <dgm:cxn modelId="{90783E35-C6AC-4F9E-B0DA-A60D67C19FAB}" type="presParOf" srcId="{6DD34903-5A42-46E6-B9B3-6CDF6BEB69A4}" destId="{11BE3063-6D4D-4B02-9D9B-EA05DD0F5EF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C58DBB-AC9B-472C-B997-AB42D6F969CA}">
      <dsp:nvSpPr>
        <dsp:cNvPr id="0" name=""/>
        <dsp:cNvSpPr/>
      </dsp:nvSpPr>
      <dsp:spPr>
        <a:xfrm rot="10800000">
          <a:off x="-1" y="0"/>
          <a:ext cx="8928995" cy="782856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5218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Сертифікати минулих років</a:t>
          </a: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для </a:t>
          </a:r>
          <a:r>
            <a:rPr lang="ru-RU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вступу</a:t>
          </a: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до ВНЗ</a:t>
          </a: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не є дійсними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95713" y="0"/>
        <a:ext cx="8733281" cy="782856"/>
      </dsp:txXfrm>
    </dsp:sp>
    <dsp:sp modelId="{932E0BB3-F91C-4981-B195-30681C35BDF8}">
      <dsp:nvSpPr>
        <dsp:cNvPr id="0" name=""/>
        <dsp:cNvSpPr/>
      </dsp:nvSpPr>
      <dsp:spPr>
        <a:xfrm>
          <a:off x="0" y="0"/>
          <a:ext cx="782856" cy="78285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9224EA-A6E2-4936-B548-CD9D37F40695}">
      <dsp:nvSpPr>
        <dsp:cNvPr id="0" name=""/>
        <dsp:cNvSpPr/>
      </dsp:nvSpPr>
      <dsp:spPr>
        <a:xfrm rot="10800000">
          <a:off x="-1" y="1016828"/>
          <a:ext cx="8928995" cy="782856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5218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 Вперше  </a:t>
          </a:r>
          <a:r>
            <a:rPr lang="uk-UA" sz="24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будуть запроваджені дворівневі тести з української мови і літератури та математики</a:t>
          </a:r>
          <a:endParaRPr lang="ru-RU" sz="24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95713" y="1016828"/>
        <a:ext cx="8733281" cy="782856"/>
      </dsp:txXfrm>
    </dsp:sp>
    <dsp:sp modelId="{0EB8F8E5-FE32-4F71-A3C0-E4F4E5140335}">
      <dsp:nvSpPr>
        <dsp:cNvPr id="0" name=""/>
        <dsp:cNvSpPr/>
      </dsp:nvSpPr>
      <dsp:spPr>
        <a:xfrm>
          <a:off x="0" y="989922"/>
          <a:ext cx="782856" cy="782856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221EE5-4445-4E16-B41D-FB7CC884B06D}">
      <dsp:nvSpPr>
        <dsp:cNvPr id="0" name=""/>
        <dsp:cNvSpPr/>
      </dsp:nvSpPr>
      <dsp:spPr>
        <a:xfrm rot="10800000">
          <a:off x="-1" y="2049085"/>
          <a:ext cx="8928995" cy="782856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5218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       Проведення ЗНО з кожної іноземної мови 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endParaRPr lang="uk-UA" sz="24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 окремими датами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95713" y="2049085"/>
        <a:ext cx="8733281" cy="782856"/>
      </dsp:txXfrm>
    </dsp:sp>
    <dsp:sp modelId="{49427015-85EF-47F2-9FDF-B5C2A967552B}">
      <dsp:nvSpPr>
        <dsp:cNvPr id="0" name=""/>
        <dsp:cNvSpPr/>
      </dsp:nvSpPr>
      <dsp:spPr>
        <a:xfrm>
          <a:off x="0" y="2056749"/>
          <a:ext cx="782856" cy="78285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9033AA-9016-4065-A096-3CBBE3ECFCA4}">
      <dsp:nvSpPr>
        <dsp:cNvPr id="0" name=""/>
        <dsp:cNvSpPr/>
      </dsp:nvSpPr>
      <dsp:spPr>
        <a:xfrm rot="10800000">
          <a:off x="-1" y="3049918"/>
          <a:ext cx="8928995" cy="782856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5218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         Зміна форм, кількості завдань та оцінювання з </a:t>
          </a: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      окремих предметів ЗНО (біологія, фізика, хімія)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95713" y="3049918"/>
        <a:ext cx="8733281" cy="782856"/>
      </dsp:txXfrm>
    </dsp:sp>
    <dsp:sp modelId="{BAD9FA00-998B-4266-896F-5364CCF562C8}">
      <dsp:nvSpPr>
        <dsp:cNvPr id="0" name=""/>
        <dsp:cNvSpPr/>
      </dsp:nvSpPr>
      <dsp:spPr>
        <a:xfrm>
          <a:off x="0" y="3047374"/>
          <a:ext cx="782856" cy="78285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076C1-EAA4-48CB-9923-FC4A13F7EA67}">
      <dsp:nvSpPr>
        <dsp:cNvPr id="0" name=""/>
        <dsp:cNvSpPr/>
      </dsp:nvSpPr>
      <dsp:spPr>
        <a:xfrm rot="10800000">
          <a:off x="-1" y="4066463"/>
          <a:ext cx="8928995" cy="1477868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5218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Можливість оцінити власний рівень підготовки до ЗНО завдяки організації роботи сервісу «Визначення результатів пробного зовнішнього незалежного оцінювання за шкалою 100-200 балів» 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69466" y="4066463"/>
        <a:ext cx="8559528" cy="1477868"/>
      </dsp:txXfrm>
    </dsp:sp>
    <dsp:sp modelId="{DA4D2C51-AE95-4FB4-AEA2-19D25FDB398D}">
      <dsp:nvSpPr>
        <dsp:cNvPr id="0" name=""/>
        <dsp:cNvSpPr/>
      </dsp:nvSpPr>
      <dsp:spPr>
        <a:xfrm>
          <a:off x="0" y="4385512"/>
          <a:ext cx="782856" cy="78285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343939-69B6-4D06-8139-AF9E51C69D12}">
      <dsp:nvSpPr>
        <dsp:cNvPr id="0" name=""/>
        <dsp:cNvSpPr/>
      </dsp:nvSpPr>
      <dsp:spPr>
        <a:xfrm>
          <a:off x="0" y="0"/>
          <a:ext cx="8784976" cy="10241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Характеристики сертифікаційних робіт</a:t>
          </a:r>
          <a:endParaRPr lang="ru-RU" sz="28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59408" y="0"/>
        <a:ext cx="6925567" cy="1024128"/>
      </dsp:txXfrm>
    </dsp:sp>
    <dsp:sp modelId="{B63881E8-95F4-4886-8393-0C508C31290F}">
      <dsp:nvSpPr>
        <dsp:cNvPr id="0" name=""/>
        <dsp:cNvSpPr/>
      </dsp:nvSpPr>
      <dsp:spPr>
        <a:xfrm>
          <a:off x="102412" y="102412"/>
          <a:ext cx="1756995" cy="81930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C6E196-F897-417E-858B-9841265C9243}">
      <dsp:nvSpPr>
        <dsp:cNvPr id="0" name=""/>
        <dsp:cNvSpPr/>
      </dsp:nvSpPr>
      <dsp:spPr>
        <a:xfrm>
          <a:off x="0" y="1126540"/>
          <a:ext cx="8784976" cy="10241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Тематичні он-лайн тренінги з усіх предметів ЗНО-2015</a:t>
          </a:r>
          <a:endParaRPr lang="ru-RU" sz="28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59408" y="1126540"/>
        <a:ext cx="6925567" cy="1024128"/>
      </dsp:txXfrm>
    </dsp:sp>
    <dsp:sp modelId="{9E8590FA-93FA-495E-B85B-CDCC2EF89CBA}">
      <dsp:nvSpPr>
        <dsp:cNvPr id="0" name=""/>
        <dsp:cNvSpPr/>
      </dsp:nvSpPr>
      <dsp:spPr>
        <a:xfrm>
          <a:off x="102412" y="1228953"/>
          <a:ext cx="1756995" cy="81930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3E2B84-B62D-4DC6-BB8A-D18C512D151C}">
      <dsp:nvSpPr>
        <dsp:cNvPr id="0" name=""/>
        <dsp:cNvSpPr/>
      </dsp:nvSpPr>
      <dsp:spPr>
        <a:xfrm>
          <a:off x="0" y="2253081"/>
          <a:ext cx="8784976" cy="10241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Додатки до Програми з історії України</a:t>
          </a:r>
          <a:endParaRPr lang="ru-RU" sz="28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59408" y="2253081"/>
        <a:ext cx="6925567" cy="1024128"/>
      </dsp:txXfrm>
    </dsp:sp>
    <dsp:sp modelId="{6F227173-7DC1-4437-B790-3A83172F8404}">
      <dsp:nvSpPr>
        <dsp:cNvPr id="0" name=""/>
        <dsp:cNvSpPr/>
      </dsp:nvSpPr>
      <dsp:spPr>
        <a:xfrm>
          <a:off x="102412" y="2355494"/>
          <a:ext cx="1756995" cy="81930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43C623-BDC9-4201-8C45-1ED4DF68CFAE}">
      <dsp:nvSpPr>
        <dsp:cNvPr id="0" name=""/>
        <dsp:cNvSpPr/>
      </dsp:nvSpPr>
      <dsp:spPr>
        <a:xfrm>
          <a:off x="0" y="3379622"/>
          <a:ext cx="8784976" cy="10241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Методичні рекомендації спеціалістів ОРЦОЯО</a:t>
          </a:r>
          <a:endParaRPr lang="ru-RU" sz="28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59408" y="3379622"/>
        <a:ext cx="6925567" cy="1024128"/>
      </dsp:txXfrm>
    </dsp:sp>
    <dsp:sp modelId="{2F7D679C-6130-41B0-8991-EA8BD57C33ED}">
      <dsp:nvSpPr>
        <dsp:cNvPr id="0" name=""/>
        <dsp:cNvSpPr/>
      </dsp:nvSpPr>
      <dsp:spPr>
        <a:xfrm>
          <a:off x="102412" y="3482035"/>
          <a:ext cx="1756995" cy="81930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CA90E5-8F48-4FBC-A768-D4C120E419A9}">
      <dsp:nvSpPr>
        <dsp:cNvPr id="0" name=""/>
        <dsp:cNvSpPr/>
      </dsp:nvSpPr>
      <dsp:spPr>
        <a:xfrm>
          <a:off x="0" y="4506163"/>
          <a:ext cx="8784976" cy="10241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Розміщення інформації в соціальних мережах Інтернету:</a:t>
          </a:r>
          <a:r>
            <a:rPr lang="uk-UA" sz="2800" b="1" kern="120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ВКонтакте</a:t>
          </a:r>
          <a:r>
            <a:rPr lang="uk-UA" sz="2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і </a:t>
          </a:r>
          <a:r>
            <a:rPr lang="uk-UA" sz="2800" b="1" kern="1200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Фейсбук</a:t>
          </a:r>
          <a:endParaRPr lang="ru-RU" sz="28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59408" y="4506163"/>
        <a:ext cx="6925567" cy="1024128"/>
      </dsp:txXfrm>
    </dsp:sp>
    <dsp:sp modelId="{18F1AFDF-5C8F-4517-97F4-E8EA576BA45B}">
      <dsp:nvSpPr>
        <dsp:cNvPr id="0" name=""/>
        <dsp:cNvSpPr/>
      </dsp:nvSpPr>
      <dsp:spPr>
        <a:xfrm>
          <a:off x="102412" y="4608576"/>
          <a:ext cx="1756995" cy="81930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03042B-D940-4C69-9919-65F9142DD9CD}">
      <dsp:nvSpPr>
        <dsp:cNvPr id="0" name=""/>
        <dsp:cNvSpPr/>
      </dsp:nvSpPr>
      <dsp:spPr>
        <a:xfrm>
          <a:off x="327933" y="150"/>
          <a:ext cx="2972025" cy="5417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Порівняльні складові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3801" y="16018"/>
        <a:ext cx="2940289" cy="510046"/>
      </dsp:txXfrm>
    </dsp:sp>
    <dsp:sp modelId="{3545AD33-999D-40A5-A476-EED2E9FDBBA4}">
      <dsp:nvSpPr>
        <dsp:cNvPr id="0" name=""/>
        <dsp:cNvSpPr/>
      </dsp:nvSpPr>
      <dsp:spPr>
        <a:xfrm rot="5400000">
          <a:off x="1766540" y="589339"/>
          <a:ext cx="94811" cy="94811"/>
        </a:xfrm>
        <a:prstGeom prst="rightArrow">
          <a:avLst>
            <a:gd name="adj1" fmla="val 667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2B3A89D-BA8F-4C00-9B1A-8C063AF11AA0}">
      <dsp:nvSpPr>
        <dsp:cNvPr id="0" name=""/>
        <dsp:cNvSpPr/>
      </dsp:nvSpPr>
      <dsp:spPr>
        <a:xfrm>
          <a:off x="327933" y="731557"/>
          <a:ext cx="2972025" cy="54178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К-ть</a:t>
          </a: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завдань СР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3801" y="747425"/>
        <a:ext cx="2940289" cy="510046"/>
      </dsp:txXfrm>
    </dsp:sp>
    <dsp:sp modelId="{194FDC83-E5B1-46E0-862C-F4C1BEB7920B}">
      <dsp:nvSpPr>
        <dsp:cNvPr id="0" name=""/>
        <dsp:cNvSpPr/>
      </dsp:nvSpPr>
      <dsp:spPr>
        <a:xfrm rot="5400000">
          <a:off x="1766540" y="1320746"/>
          <a:ext cx="94811" cy="94811"/>
        </a:xfrm>
        <a:prstGeom prst="rightArrow">
          <a:avLst>
            <a:gd name="adj1" fmla="val 667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37F1E7-7F73-419F-ABA9-95E16C87C139}">
      <dsp:nvSpPr>
        <dsp:cNvPr id="0" name=""/>
        <dsp:cNvSpPr/>
      </dsp:nvSpPr>
      <dsp:spPr>
        <a:xfrm>
          <a:off x="327933" y="1462963"/>
          <a:ext cx="2972025" cy="54178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Час на виконання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3801" y="1478831"/>
        <a:ext cx="2940289" cy="510046"/>
      </dsp:txXfrm>
    </dsp:sp>
    <dsp:sp modelId="{47C5F7D5-9394-489E-88BF-C844CC6C9926}">
      <dsp:nvSpPr>
        <dsp:cNvPr id="0" name=""/>
        <dsp:cNvSpPr/>
      </dsp:nvSpPr>
      <dsp:spPr>
        <a:xfrm rot="5400000">
          <a:off x="1766540" y="2052152"/>
          <a:ext cx="94811" cy="94811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62E8644-2B4A-4858-BDA9-AFF06D79547E}">
      <dsp:nvSpPr>
        <dsp:cNvPr id="0" name=""/>
        <dsp:cNvSpPr/>
      </dsp:nvSpPr>
      <dsp:spPr>
        <a:xfrm>
          <a:off x="327933" y="2194370"/>
          <a:ext cx="2972025" cy="54178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Макс. </a:t>
          </a:r>
          <a:r>
            <a:rPr lang="uk-UA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к-ть</a:t>
          </a: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балів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3801" y="2210238"/>
        <a:ext cx="2940289" cy="510046"/>
      </dsp:txXfrm>
    </dsp:sp>
    <dsp:sp modelId="{3831B8A9-BD02-4104-A1E2-696F7C816DD4}">
      <dsp:nvSpPr>
        <dsp:cNvPr id="0" name=""/>
        <dsp:cNvSpPr/>
      </dsp:nvSpPr>
      <dsp:spPr>
        <a:xfrm>
          <a:off x="3603357" y="150"/>
          <a:ext cx="2167131" cy="541782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ЗНО-2014</a:t>
          </a:r>
          <a:endParaRPr lang="uk-UA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19225" y="16018"/>
        <a:ext cx="2135395" cy="510046"/>
      </dsp:txXfrm>
    </dsp:sp>
    <dsp:sp modelId="{FEDD7066-FA1B-45D1-B7CF-B11A889F516B}">
      <dsp:nvSpPr>
        <dsp:cNvPr id="0" name=""/>
        <dsp:cNvSpPr/>
      </dsp:nvSpPr>
      <dsp:spPr>
        <a:xfrm rot="5400000">
          <a:off x="4639517" y="589339"/>
          <a:ext cx="94811" cy="94811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9AFFB81-1820-4273-9F01-C5ADF15EF7D2}">
      <dsp:nvSpPr>
        <dsp:cNvPr id="0" name=""/>
        <dsp:cNvSpPr/>
      </dsp:nvSpPr>
      <dsp:spPr>
        <a:xfrm>
          <a:off x="3603357" y="731557"/>
          <a:ext cx="2167131" cy="541782"/>
        </a:xfrm>
        <a:prstGeom prst="roundRect">
          <a:avLst>
            <a:gd name="adj" fmla="val 10000"/>
          </a:avLst>
        </a:prstGeom>
        <a:solidFill>
          <a:srgbClr val="99FF66">
            <a:alpha val="89804"/>
          </a:srgb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60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19225" y="747425"/>
        <a:ext cx="2135395" cy="510046"/>
      </dsp:txXfrm>
    </dsp:sp>
    <dsp:sp modelId="{C5772A45-EC36-484E-9E36-5820D80A55FF}">
      <dsp:nvSpPr>
        <dsp:cNvPr id="0" name=""/>
        <dsp:cNvSpPr/>
      </dsp:nvSpPr>
      <dsp:spPr>
        <a:xfrm rot="5400000">
          <a:off x="4639517" y="1320746"/>
          <a:ext cx="94811" cy="94811"/>
        </a:xfrm>
        <a:prstGeom prst="rightArrow">
          <a:avLst>
            <a:gd name="adj1" fmla="val 667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59F891F-1AA0-461A-9CC4-0E5398B47C7C}">
      <dsp:nvSpPr>
        <dsp:cNvPr id="0" name=""/>
        <dsp:cNvSpPr/>
      </dsp:nvSpPr>
      <dsp:spPr>
        <a:xfrm>
          <a:off x="3603357" y="1462963"/>
          <a:ext cx="2167131" cy="541782"/>
        </a:xfrm>
        <a:prstGeom prst="roundRect">
          <a:avLst>
            <a:gd name="adj" fmla="val 10000"/>
          </a:avLst>
        </a:prstGeom>
        <a:solidFill>
          <a:srgbClr val="99FF66">
            <a:alpha val="90000"/>
          </a:srgbClr>
        </a:solidFill>
        <a:ln w="9525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150 хв.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19225" y="1478831"/>
        <a:ext cx="2135395" cy="510046"/>
      </dsp:txXfrm>
    </dsp:sp>
    <dsp:sp modelId="{7A674EFC-2326-4F4D-B903-BE1A3DD12F0D}">
      <dsp:nvSpPr>
        <dsp:cNvPr id="0" name=""/>
        <dsp:cNvSpPr/>
      </dsp:nvSpPr>
      <dsp:spPr>
        <a:xfrm rot="5400000">
          <a:off x="4639517" y="2052152"/>
          <a:ext cx="94811" cy="94811"/>
        </a:xfrm>
        <a:prstGeom prst="rightArrow">
          <a:avLst>
            <a:gd name="adj1" fmla="val 667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4242003-62F9-48CF-A77C-39F82A46F5AB}">
      <dsp:nvSpPr>
        <dsp:cNvPr id="0" name=""/>
        <dsp:cNvSpPr/>
      </dsp:nvSpPr>
      <dsp:spPr>
        <a:xfrm>
          <a:off x="3603357" y="2194370"/>
          <a:ext cx="2167131" cy="541782"/>
        </a:xfrm>
        <a:prstGeom prst="roundRect">
          <a:avLst>
            <a:gd name="adj" fmla="val 10000"/>
          </a:avLst>
        </a:prstGeom>
        <a:solidFill>
          <a:srgbClr val="99FF66">
            <a:alpha val="90000"/>
          </a:srgb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94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19225" y="2210238"/>
        <a:ext cx="2135395" cy="510046"/>
      </dsp:txXfrm>
    </dsp:sp>
    <dsp:sp modelId="{22518EE6-7C20-4FAB-BD3E-D6095CFFEB94}">
      <dsp:nvSpPr>
        <dsp:cNvPr id="0" name=""/>
        <dsp:cNvSpPr/>
      </dsp:nvSpPr>
      <dsp:spPr>
        <a:xfrm>
          <a:off x="6073887" y="150"/>
          <a:ext cx="2167131" cy="541782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ЗНО-2015</a:t>
          </a:r>
          <a:endParaRPr lang="uk-UA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89755" y="16018"/>
        <a:ext cx="2135395" cy="510046"/>
      </dsp:txXfrm>
    </dsp:sp>
    <dsp:sp modelId="{FF2A86F8-2966-4652-8FF7-2533ECCAD1FC}">
      <dsp:nvSpPr>
        <dsp:cNvPr id="0" name=""/>
        <dsp:cNvSpPr/>
      </dsp:nvSpPr>
      <dsp:spPr>
        <a:xfrm rot="5400000">
          <a:off x="7110046" y="589339"/>
          <a:ext cx="94811" cy="94811"/>
        </a:xfrm>
        <a:prstGeom prst="rightArrow">
          <a:avLst>
            <a:gd name="adj1" fmla="val 667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2CA108-7C55-4CA9-B1E8-0EED7FD89F7E}">
      <dsp:nvSpPr>
        <dsp:cNvPr id="0" name=""/>
        <dsp:cNvSpPr/>
      </dsp:nvSpPr>
      <dsp:spPr>
        <a:xfrm>
          <a:off x="6073887" y="731557"/>
          <a:ext cx="2167131" cy="541782"/>
        </a:xfrm>
        <a:prstGeom prst="roundRect">
          <a:avLst>
            <a:gd name="adj" fmla="val 10000"/>
          </a:avLst>
        </a:prstGeom>
        <a:solidFill>
          <a:srgbClr val="FF7C80">
            <a:alpha val="89804"/>
          </a:srgb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54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89755" y="747425"/>
        <a:ext cx="2135395" cy="510046"/>
      </dsp:txXfrm>
    </dsp:sp>
    <dsp:sp modelId="{320390C7-D0B7-44DA-9EA8-E1A608AC12AA}">
      <dsp:nvSpPr>
        <dsp:cNvPr id="0" name=""/>
        <dsp:cNvSpPr/>
      </dsp:nvSpPr>
      <dsp:spPr>
        <a:xfrm rot="5400000">
          <a:off x="7110046" y="1320746"/>
          <a:ext cx="94811" cy="94811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2FD9E6B-791A-4981-9122-268B516A049A}">
      <dsp:nvSpPr>
        <dsp:cNvPr id="0" name=""/>
        <dsp:cNvSpPr/>
      </dsp:nvSpPr>
      <dsp:spPr>
        <a:xfrm>
          <a:off x="6073887" y="1462963"/>
          <a:ext cx="2167131" cy="541782"/>
        </a:xfrm>
        <a:prstGeom prst="roundRect">
          <a:avLst>
            <a:gd name="adj" fmla="val 10000"/>
          </a:avLst>
        </a:prstGeom>
        <a:solidFill>
          <a:srgbClr val="FF7C80">
            <a:alpha val="90000"/>
          </a:srgb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150 хв.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89755" y="1478831"/>
        <a:ext cx="2135395" cy="510046"/>
      </dsp:txXfrm>
    </dsp:sp>
    <dsp:sp modelId="{48653770-79C0-41AE-B438-7CF6A99A19C8}">
      <dsp:nvSpPr>
        <dsp:cNvPr id="0" name=""/>
        <dsp:cNvSpPr/>
      </dsp:nvSpPr>
      <dsp:spPr>
        <a:xfrm rot="5400000">
          <a:off x="7110046" y="2052152"/>
          <a:ext cx="94811" cy="94811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F2E305-1707-4F1A-8AD5-2D5A8990DA10}">
      <dsp:nvSpPr>
        <dsp:cNvPr id="0" name=""/>
        <dsp:cNvSpPr/>
      </dsp:nvSpPr>
      <dsp:spPr>
        <a:xfrm>
          <a:off x="6073887" y="2194370"/>
          <a:ext cx="2167131" cy="541782"/>
        </a:xfrm>
        <a:prstGeom prst="roundRect">
          <a:avLst>
            <a:gd name="adj" fmla="val 10000"/>
          </a:avLst>
        </a:prstGeom>
        <a:solidFill>
          <a:srgbClr val="FF7C80">
            <a:alpha val="90000"/>
          </a:srgb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86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89755" y="2210238"/>
        <a:ext cx="2135395" cy="5100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2AAA98-7625-41D6-B4A1-C1322C2B00F2}">
      <dsp:nvSpPr>
        <dsp:cNvPr id="0" name=""/>
        <dsp:cNvSpPr/>
      </dsp:nvSpPr>
      <dsp:spPr>
        <a:xfrm rot="5400000">
          <a:off x="7294175" y="-844828"/>
          <a:ext cx="443749" cy="2246649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№№ 1-36</a:t>
          </a:r>
          <a:endParaRPr lang="uk-UA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392725" y="78284"/>
        <a:ext cx="2224987" cy="400425"/>
      </dsp:txXfrm>
    </dsp:sp>
    <dsp:sp modelId="{BFFDD058-69E3-4520-89B9-7B28CD454DF7}">
      <dsp:nvSpPr>
        <dsp:cNvPr id="0" name=""/>
        <dsp:cNvSpPr/>
      </dsp:nvSpPr>
      <dsp:spPr>
        <a:xfrm>
          <a:off x="5" y="1153"/>
          <a:ext cx="6392719" cy="55468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ТЗ з вибором 1 пр. відповіді</a:t>
          </a:r>
          <a:endParaRPr lang="uk-UA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083" y="28231"/>
        <a:ext cx="6338563" cy="500530"/>
      </dsp:txXfrm>
    </dsp:sp>
    <dsp:sp modelId="{E736255A-7A25-4BEB-9925-7AA864B7C2CE}">
      <dsp:nvSpPr>
        <dsp:cNvPr id="0" name=""/>
        <dsp:cNvSpPr/>
      </dsp:nvSpPr>
      <dsp:spPr>
        <a:xfrm rot="5400000">
          <a:off x="7295754" y="-262407"/>
          <a:ext cx="443749" cy="2246649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№№ 37-42 </a:t>
          </a:r>
          <a:endParaRPr lang="uk-UA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394304" y="660705"/>
        <a:ext cx="2224987" cy="400425"/>
      </dsp:txXfrm>
    </dsp:sp>
    <dsp:sp modelId="{6364EDCD-51B5-4BC8-840A-54CE15A21F3A}">
      <dsp:nvSpPr>
        <dsp:cNvPr id="0" name=""/>
        <dsp:cNvSpPr/>
      </dsp:nvSpPr>
      <dsp:spPr>
        <a:xfrm>
          <a:off x="5" y="583574"/>
          <a:ext cx="6394298" cy="55468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ТЗ на встановлення відповідності</a:t>
          </a:r>
          <a:endParaRPr lang="uk-UA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083" y="610652"/>
        <a:ext cx="6340142" cy="500530"/>
      </dsp:txXfrm>
    </dsp:sp>
    <dsp:sp modelId="{03CF6636-3ED9-4B34-BFB1-D337A2CA62FF}">
      <dsp:nvSpPr>
        <dsp:cNvPr id="0" name=""/>
        <dsp:cNvSpPr/>
      </dsp:nvSpPr>
      <dsp:spPr>
        <a:xfrm rot="5400000">
          <a:off x="7294418" y="321363"/>
          <a:ext cx="443749" cy="2243949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№№ 43-44</a:t>
          </a:r>
          <a:endParaRPr lang="uk-UA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394318" y="1243125"/>
        <a:ext cx="2222287" cy="400425"/>
      </dsp:txXfrm>
    </dsp:sp>
    <dsp:sp modelId="{AE6417B0-102C-483E-B2EB-4893556AF5D0}">
      <dsp:nvSpPr>
        <dsp:cNvPr id="0" name=""/>
        <dsp:cNvSpPr/>
      </dsp:nvSpPr>
      <dsp:spPr>
        <a:xfrm>
          <a:off x="5" y="1165995"/>
          <a:ext cx="6394313" cy="55468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ТЗ на встановлення пр. послідовності</a:t>
          </a:r>
          <a:endParaRPr lang="uk-UA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083" y="1193073"/>
        <a:ext cx="6340157" cy="500530"/>
      </dsp:txXfrm>
    </dsp:sp>
    <dsp:sp modelId="{813B942A-4B21-4F51-9446-088CA42D0710}">
      <dsp:nvSpPr>
        <dsp:cNvPr id="0" name=""/>
        <dsp:cNvSpPr/>
      </dsp:nvSpPr>
      <dsp:spPr>
        <a:xfrm rot="5400000">
          <a:off x="7308059" y="917286"/>
          <a:ext cx="443749" cy="2216946"/>
        </a:xfrm>
        <a:prstGeom prst="round2SameRect">
          <a:avLst/>
        </a:prstGeom>
        <a:solidFill>
          <a:srgbClr val="C00000">
            <a:alpha val="90000"/>
          </a:srgb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№№ 45-54 </a:t>
          </a:r>
          <a:endParaRPr lang="uk-UA" sz="24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421461" y="1825546"/>
        <a:ext cx="2195284" cy="400425"/>
      </dsp:txXfrm>
    </dsp:sp>
    <dsp:sp modelId="{C7BF4B45-09B6-46B7-9A46-036D89D633C5}">
      <dsp:nvSpPr>
        <dsp:cNvPr id="0" name=""/>
        <dsp:cNvSpPr/>
      </dsp:nvSpPr>
      <dsp:spPr>
        <a:xfrm>
          <a:off x="5" y="1748416"/>
          <a:ext cx="6421455" cy="554686"/>
        </a:xfrm>
        <a:prstGeom prst="round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ТЗ відкритої форми з короткою відповіддю (</a:t>
          </a:r>
          <a:r>
            <a:rPr lang="uk-UA" sz="2000" b="1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нові</a:t>
          </a: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 – вписати отриманий числовий результат</a:t>
          </a:r>
          <a:endParaRPr lang="uk-UA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083" y="1775494"/>
        <a:ext cx="6367299" cy="5005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03042B-D940-4C69-9919-65F9142DD9CD}">
      <dsp:nvSpPr>
        <dsp:cNvPr id="0" name=""/>
        <dsp:cNvSpPr/>
      </dsp:nvSpPr>
      <dsp:spPr>
        <a:xfrm>
          <a:off x="327933" y="150"/>
          <a:ext cx="2972025" cy="5417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Порівняльні складові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3801" y="16018"/>
        <a:ext cx="2940289" cy="510046"/>
      </dsp:txXfrm>
    </dsp:sp>
    <dsp:sp modelId="{3545AD33-999D-40A5-A476-EED2E9FDBBA4}">
      <dsp:nvSpPr>
        <dsp:cNvPr id="0" name=""/>
        <dsp:cNvSpPr/>
      </dsp:nvSpPr>
      <dsp:spPr>
        <a:xfrm rot="5400000">
          <a:off x="1766540" y="589339"/>
          <a:ext cx="94811" cy="94811"/>
        </a:xfrm>
        <a:prstGeom prst="rightArrow">
          <a:avLst>
            <a:gd name="adj1" fmla="val 667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2B3A89D-BA8F-4C00-9B1A-8C063AF11AA0}">
      <dsp:nvSpPr>
        <dsp:cNvPr id="0" name=""/>
        <dsp:cNvSpPr/>
      </dsp:nvSpPr>
      <dsp:spPr>
        <a:xfrm>
          <a:off x="327933" y="731557"/>
          <a:ext cx="2972025" cy="54178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К-ть</a:t>
          </a: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завдань СР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3801" y="747425"/>
        <a:ext cx="2940289" cy="510046"/>
      </dsp:txXfrm>
    </dsp:sp>
    <dsp:sp modelId="{194FDC83-E5B1-46E0-862C-F4C1BEB7920B}">
      <dsp:nvSpPr>
        <dsp:cNvPr id="0" name=""/>
        <dsp:cNvSpPr/>
      </dsp:nvSpPr>
      <dsp:spPr>
        <a:xfrm rot="5400000">
          <a:off x="1766540" y="1320746"/>
          <a:ext cx="94811" cy="94811"/>
        </a:xfrm>
        <a:prstGeom prst="rightArrow">
          <a:avLst>
            <a:gd name="adj1" fmla="val 667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37F1E7-7F73-419F-ABA9-95E16C87C139}">
      <dsp:nvSpPr>
        <dsp:cNvPr id="0" name=""/>
        <dsp:cNvSpPr/>
      </dsp:nvSpPr>
      <dsp:spPr>
        <a:xfrm>
          <a:off x="327933" y="1462963"/>
          <a:ext cx="2972025" cy="54178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Час на виконання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3801" y="1478831"/>
        <a:ext cx="2940289" cy="510046"/>
      </dsp:txXfrm>
    </dsp:sp>
    <dsp:sp modelId="{47C5F7D5-9394-489E-88BF-C844CC6C9926}">
      <dsp:nvSpPr>
        <dsp:cNvPr id="0" name=""/>
        <dsp:cNvSpPr/>
      </dsp:nvSpPr>
      <dsp:spPr>
        <a:xfrm rot="5400000">
          <a:off x="1766540" y="2052152"/>
          <a:ext cx="94811" cy="94811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62E8644-2B4A-4858-BDA9-AFF06D79547E}">
      <dsp:nvSpPr>
        <dsp:cNvPr id="0" name=""/>
        <dsp:cNvSpPr/>
      </dsp:nvSpPr>
      <dsp:spPr>
        <a:xfrm>
          <a:off x="327933" y="2194370"/>
          <a:ext cx="2972025" cy="54178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Макс. </a:t>
          </a:r>
          <a:r>
            <a:rPr lang="uk-UA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к-ть</a:t>
          </a: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балів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3801" y="2210238"/>
        <a:ext cx="2940289" cy="510046"/>
      </dsp:txXfrm>
    </dsp:sp>
    <dsp:sp modelId="{3831B8A9-BD02-4104-A1E2-696F7C816DD4}">
      <dsp:nvSpPr>
        <dsp:cNvPr id="0" name=""/>
        <dsp:cNvSpPr/>
      </dsp:nvSpPr>
      <dsp:spPr>
        <a:xfrm>
          <a:off x="3603357" y="150"/>
          <a:ext cx="2167131" cy="541782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ЗНО-2014</a:t>
          </a:r>
          <a:endParaRPr lang="uk-UA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19225" y="16018"/>
        <a:ext cx="2135395" cy="510046"/>
      </dsp:txXfrm>
    </dsp:sp>
    <dsp:sp modelId="{FEDD7066-FA1B-45D1-B7CF-B11A889F516B}">
      <dsp:nvSpPr>
        <dsp:cNvPr id="0" name=""/>
        <dsp:cNvSpPr/>
      </dsp:nvSpPr>
      <dsp:spPr>
        <a:xfrm rot="5400000">
          <a:off x="4639517" y="589339"/>
          <a:ext cx="94811" cy="94811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9AFFB81-1820-4273-9F01-C5ADF15EF7D2}">
      <dsp:nvSpPr>
        <dsp:cNvPr id="0" name=""/>
        <dsp:cNvSpPr/>
      </dsp:nvSpPr>
      <dsp:spPr>
        <a:xfrm>
          <a:off x="3603357" y="731557"/>
          <a:ext cx="2167131" cy="541782"/>
        </a:xfrm>
        <a:prstGeom prst="roundRect">
          <a:avLst>
            <a:gd name="adj" fmla="val 10000"/>
          </a:avLst>
        </a:prstGeom>
        <a:solidFill>
          <a:srgbClr val="99FF66">
            <a:alpha val="89804"/>
          </a:srgb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34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19225" y="747425"/>
        <a:ext cx="2135395" cy="510046"/>
      </dsp:txXfrm>
    </dsp:sp>
    <dsp:sp modelId="{C5772A45-EC36-484E-9E36-5820D80A55FF}">
      <dsp:nvSpPr>
        <dsp:cNvPr id="0" name=""/>
        <dsp:cNvSpPr/>
      </dsp:nvSpPr>
      <dsp:spPr>
        <a:xfrm rot="5400000">
          <a:off x="4639517" y="1320746"/>
          <a:ext cx="94811" cy="94811"/>
        </a:xfrm>
        <a:prstGeom prst="rightArrow">
          <a:avLst>
            <a:gd name="adj1" fmla="val 667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59F891F-1AA0-461A-9CC4-0E5398B47C7C}">
      <dsp:nvSpPr>
        <dsp:cNvPr id="0" name=""/>
        <dsp:cNvSpPr/>
      </dsp:nvSpPr>
      <dsp:spPr>
        <a:xfrm>
          <a:off x="3603357" y="1462963"/>
          <a:ext cx="2167131" cy="541782"/>
        </a:xfrm>
        <a:prstGeom prst="roundRect">
          <a:avLst>
            <a:gd name="adj" fmla="val 10000"/>
          </a:avLst>
        </a:prstGeom>
        <a:solidFill>
          <a:srgbClr val="99FF66">
            <a:alpha val="90000"/>
          </a:srgbClr>
        </a:solidFill>
        <a:ln w="9525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180 хв.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19225" y="1478831"/>
        <a:ext cx="2135395" cy="510046"/>
      </dsp:txXfrm>
    </dsp:sp>
    <dsp:sp modelId="{7A674EFC-2326-4F4D-B903-BE1A3DD12F0D}">
      <dsp:nvSpPr>
        <dsp:cNvPr id="0" name=""/>
        <dsp:cNvSpPr/>
      </dsp:nvSpPr>
      <dsp:spPr>
        <a:xfrm rot="5400000">
          <a:off x="4639517" y="2052152"/>
          <a:ext cx="94811" cy="94811"/>
        </a:xfrm>
        <a:prstGeom prst="rightArrow">
          <a:avLst>
            <a:gd name="adj1" fmla="val 667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4242003-62F9-48CF-A77C-39F82A46F5AB}">
      <dsp:nvSpPr>
        <dsp:cNvPr id="0" name=""/>
        <dsp:cNvSpPr/>
      </dsp:nvSpPr>
      <dsp:spPr>
        <a:xfrm>
          <a:off x="3603357" y="2194370"/>
          <a:ext cx="2167131" cy="541782"/>
        </a:xfrm>
        <a:prstGeom prst="roundRect">
          <a:avLst>
            <a:gd name="adj" fmla="val 10000"/>
          </a:avLst>
        </a:prstGeom>
        <a:solidFill>
          <a:srgbClr val="99FF66">
            <a:alpha val="90000"/>
          </a:srgb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56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19225" y="2210238"/>
        <a:ext cx="2135395" cy="510046"/>
      </dsp:txXfrm>
    </dsp:sp>
    <dsp:sp modelId="{22518EE6-7C20-4FAB-BD3E-D6095CFFEB94}">
      <dsp:nvSpPr>
        <dsp:cNvPr id="0" name=""/>
        <dsp:cNvSpPr/>
      </dsp:nvSpPr>
      <dsp:spPr>
        <a:xfrm>
          <a:off x="6073887" y="150"/>
          <a:ext cx="2167131" cy="541782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ЗНО-2015</a:t>
          </a:r>
          <a:endParaRPr lang="uk-UA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89755" y="16018"/>
        <a:ext cx="2135395" cy="510046"/>
      </dsp:txXfrm>
    </dsp:sp>
    <dsp:sp modelId="{FF2A86F8-2966-4652-8FF7-2533ECCAD1FC}">
      <dsp:nvSpPr>
        <dsp:cNvPr id="0" name=""/>
        <dsp:cNvSpPr/>
      </dsp:nvSpPr>
      <dsp:spPr>
        <a:xfrm rot="5400000">
          <a:off x="7110046" y="589339"/>
          <a:ext cx="94811" cy="94811"/>
        </a:xfrm>
        <a:prstGeom prst="rightArrow">
          <a:avLst>
            <a:gd name="adj1" fmla="val 667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2CA108-7C55-4CA9-B1E8-0EED7FD89F7E}">
      <dsp:nvSpPr>
        <dsp:cNvPr id="0" name=""/>
        <dsp:cNvSpPr/>
      </dsp:nvSpPr>
      <dsp:spPr>
        <a:xfrm>
          <a:off x="6073887" y="731557"/>
          <a:ext cx="2167131" cy="541782"/>
        </a:xfrm>
        <a:prstGeom prst="roundRect">
          <a:avLst>
            <a:gd name="adj" fmla="val 10000"/>
          </a:avLst>
        </a:prstGeom>
        <a:solidFill>
          <a:srgbClr val="FF7C80">
            <a:alpha val="89804"/>
          </a:srgb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34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89755" y="747425"/>
        <a:ext cx="2135395" cy="510046"/>
      </dsp:txXfrm>
    </dsp:sp>
    <dsp:sp modelId="{320390C7-D0B7-44DA-9EA8-E1A608AC12AA}">
      <dsp:nvSpPr>
        <dsp:cNvPr id="0" name=""/>
        <dsp:cNvSpPr/>
      </dsp:nvSpPr>
      <dsp:spPr>
        <a:xfrm rot="5400000">
          <a:off x="7110046" y="1320746"/>
          <a:ext cx="94811" cy="94811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2FD9E6B-791A-4981-9122-268B516A049A}">
      <dsp:nvSpPr>
        <dsp:cNvPr id="0" name=""/>
        <dsp:cNvSpPr/>
      </dsp:nvSpPr>
      <dsp:spPr>
        <a:xfrm>
          <a:off x="6073887" y="1462963"/>
          <a:ext cx="2167131" cy="541782"/>
        </a:xfrm>
        <a:prstGeom prst="roundRect">
          <a:avLst>
            <a:gd name="adj" fmla="val 10000"/>
          </a:avLst>
        </a:prstGeom>
        <a:solidFill>
          <a:srgbClr val="FF7C80">
            <a:alpha val="90000"/>
          </a:srgb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180 хв.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89755" y="1478831"/>
        <a:ext cx="2135395" cy="510046"/>
      </dsp:txXfrm>
    </dsp:sp>
    <dsp:sp modelId="{48653770-79C0-41AE-B438-7CF6A99A19C8}">
      <dsp:nvSpPr>
        <dsp:cNvPr id="0" name=""/>
        <dsp:cNvSpPr/>
      </dsp:nvSpPr>
      <dsp:spPr>
        <a:xfrm rot="5400000">
          <a:off x="7110046" y="2052152"/>
          <a:ext cx="94811" cy="94811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F2E305-1707-4F1A-8AD5-2D5A8990DA10}">
      <dsp:nvSpPr>
        <dsp:cNvPr id="0" name=""/>
        <dsp:cNvSpPr/>
      </dsp:nvSpPr>
      <dsp:spPr>
        <a:xfrm>
          <a:off x="6073887" y="2194370"/>
          <a:ext cx="2167131" cy="541782"/>
        </a:xfrm>
        <a:prstGeom prst="roundRect">
          <a:avLst>
            <a:gd name="adj" fmla="val 10000"/>
          </a:avLst>
        </a:prstGeom>
        <a:solidFill>
          <a:srgbClr val="FF7C80">
            <a:alpha val="90000"/>
          </a:srgb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54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89755" y="2210238"/>
        <a:ext cx="2135395" cy="51004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2AAA98-7625-41D6-B4A1-C1322C2B00F2}">
      <dsp:nvSpPr>
        <dsp:cNvPr id="0" name=""/>
        <dsp:cNvSpPr/>
      </dsp:nvSpPr>
      <dsp:spPr>
        <a:xfrm rot="5400000">
          <a:off x="6130819" y="-2128611"/>
          <a:ext cx="594066" cy="5002055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№№ 1-20</a:t>
          </a:r>
          <a:endParaRPr lang="uk-UA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926825" y="104383"/>
        <a:ext cx="4973055" cy="536066"/>
      </dsp:txXfrm>
    </dsp:sp>
    <dsp:sp modelId="{BFFDD058-69E3-4520-89B9-7B28CD454DF7}">
      <dsp:nvSpPr>
        <dsp:cNvPr id="0" name=""/>
        <dsp:cNvSpPr/>
      </dsp:nvSpPr>
      <dsp:spPr>
        <a:xfrm>
          <a:off x="111" y="1125"/>
          <a:ext cx="3926713" cy="74258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ТЗ з вибором 1 пр. відповіді</a:t>
          </a:r>
          <a:endParaRPr lang="uk-UA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361" y="37375"/>
        <a:ext cx="3854213" cy="670082"/>
      </dsp:txXfrm>
    </dsp:sp>
    <dsp:sp modelId="{E736255A-7A25-4BEB-9925-7AA864B7C2CE}">
      <dsp:nvSpPr>
        <dsp:cNvPr id="0" name=""/>
        <dsp:cNvSpPr/>
      </dsp:nvSpPr>
      <dsp:spPr>
        <a:xfrm rot="5400000">
          <a:off x="6441669" y="-1032684"/>
          <a:ext cx="594066" cy="4369625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№№ 21-23 </a:t>
          </a:r>
          <a:r>
            <a:rPr lang="uk-UA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(було 21-24)</a:t>
          </a:r>
          <a:endParaRPr lang="uk-UA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553890" y="884095"/>
        <a:ext cx="4340625" cy="536066"/>
      </dsp:txXfrm>
    </dsp:sp>
    <dsp:sp modelId="{6364EDCD-51B5-4BC8-840A-54CE15A21F3A}">
      <dsp:nvSpPr>
        <dsp:cNvPr id="0" name=""/>
        <dsp:cNvSpPr/>
      </dsp:nvSpPr>
      <dsp:spPr>
        <a:xfrm>
          <a:off x="111" y="780836"/>
          <a:ext cx="4553777" cy="74258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ТЗ на встановлення відповідності</a:t>
          </a:r>
          <a:endParaRPr lang="uk-UA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361" y="817086"/>
        <a:ext cx="4481277" cy="670082"/>
      </dsp:txXfrm>
    </dsp:sp>
    <dsp:sp modelId="{03CF6636-3ED9-4B34-BFB1-D337A2CA62FF}">
      <dsp:nvSpPr>
        <dsp:cNvPr id="0" name=""/>
        <dsp:cNvSpPr/>
      </dsp:nvSpPr>
      <dsp:spPr>
        <a:xfrm rot="5400000">
          <a:off x="6741206" y="42743"/>
          <a:ext cx="594066" cy="3778193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№№ 24-34 </a:t>
          </a:r>
          <a:r>
            <a:rPr lang="uk-UA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(було 25-34)</a:t>
          </a:r>
          <a:endParaRPr lang="uk-UA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149143" y="1663806"/>
        <a:ext cx="3749193" cy="536066"/>
      </dsp:txXfrm>
    </dsp:sp>
    <dsp:sp modelId="{AE6417B0-102C-483E-B2EB-4893556AF5D0}">
      <dsp:nvSpPr>
        <dsp:cNvPr id="0" name=""/>
        <dsp:cNvSpPr/>
      </dsp:nvSpPr>
      <dsp:spPr>
        <a:xfrm>
          <a:off x="111" y="1560548"/>
          <a:ext cx="5149031" cy="74258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ТЗ відкритої форми з короткою відповіддю </a:t>
          </a:r>
          <a:endParaRPr lang="uk-UA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361" y="1596798"/>
        <a:ext cx="5076531" cy="67008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03042B-D940-4C69-9919-65F9142DD9CD}">
      <dsp:nvSpPr>
        <dsp:cNvPr id="0" name=""/>
        <dsp:cNvSpPr/>
      </dsp:nvSpPr>
      <dsp:spPr>
        <a:xfrm>
          <a:off x="327933" y="150"/>
          <a:ext cx="2972025" cy="5417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Порівняльні складові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3801" y="16018"/>
        <a:ext cx="2940289" cy="510046"/>
      </dsp:txXfrm>
    </dsp:sp>
    <dsp:sp modelId="{3545AD33-999D-40A5-A476-EED2E9FDBBA4}">
      <dsp:nvSpPr>
        <dsp:cNvPr id="0" name=""/>
        <dsp:cNvSpPr/>
      </dsp:nvSpPr>
      <dsp:spPr>
        <a:xfrm rot="5400000">
          <a:off x="1766540" y="589339"/>
          <a:ext cx="94811" cy="94811"/>
        </a:xfrm>
        <a:prstGeom prst="rightArrow">
          <a:avLst>
            <a:gd name="adj1" fmla="val 667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2B3A89D-BA8F-4C00-9B1A-8C063AF11AA0}">
      <dsp:nvSpPr>
        <dsp:cNvPr id="0" name=""/>
        <dsp:cNvSpPr/>
      </dsp:nvSpPr>
      <dsp:spPr>
        <a:xfrm>
          <a:off x="327933" y="731557"/>
          <a:ext cx="2972025" cy="54178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К-ть</a:t>
          </a: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завдань СР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3801" y="747425"/>
        <a:ext cx="2940289" cy="510046"/>
      </dsp:txXfrm>
    </dsp:sp>
    <dsp:sp modelId="{194FDC83-E5B1-46E0-862C-F4C1BEB7920B}">
      <dsp:nvSpPr>
        <dsp:cNvPr id="0" name=""/>
        <dsp:cNvSpPr/>
      </dsp:nvSpPr>
      <dsp:spPr>
        <a:xfrm rot="5400000">
          <a:off x="1766540" y="1320746"/>
          <a:ext cx="94811" cy="94811"/>
        </a:xfrm>
        <a:prstGeom prst="rightArrow">
          <a:avLst>
            <a:gd name="adj1" fmla="val 667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37F1E7-7F73-419F-ABA9-95E16C87C139}">
      <dsp:nvSpPr>
        <dsp:cNvPr id="0" name=""/>
        <dsp:cNvSpPr/>
      </dsp:nvSpPr>
      <dsp:spPr>
        <a:xfrm>
          <a:off x="327933" y="1462963"/>
          <a:ext cx="2972025" cy="54178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Час на виконання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3801" y="1478831"/>
        <a:ext cx="2940289" cy="510046"/>
      </dsp:txXfrm>
    </dsp:sp>
    <dsp:sp modelId="{47C5F7D5-9394-489E-88BF-C844CC6C9926}">
      <dsp:nvSpPr>
        <dsp:cNvPr id="0" name=""/>
        <dsp:cNvSpPr/>
      </dsp:nvSpPr>
      <dsp:spPr>
        <a:xfrm rot="5400000">
          <a:off x="1766540" y="2052152"/>
          <a:ext cx="94811" cy="94811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62E8644-2B4A-4858-BDA9-AFF06D79547E}">
      <dsp:nvSpPr>
        <dsp:cNvPr id="0" name=""/>
        <dsp:cNvSpPr/>
      </dsp:nvSpPr>
      <dsp:spPr>
        <a:xfrm>
          <a:off x="327933" y="2194370"/>
          <a:ext cx="2972025" cy="54178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Макс. </a:t>
          </a:r>
          <a:r>
            <a:rPr lang="uk-UA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к-ть</a:t>
          </a: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балів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3801" y="2210238"/>
        <a:ext cx="2940289" cy="510046"/>
      </dsp:txXfrm>
    </dsp:sp>
    <dsp:sp modelId="{3831B8A9-BD02-4104-A1E2-696F7C816DD4}">
      <dsp:nvSpPr>
        <dsp:cNvPr id="0" name=""/>
        <dsp:cNvSpPr/>
      </dsp:nvSpPr>
      <dsp:spPr>
        <a:xfrm>
          <a:off x="3603357" y="150"/>
          <a:ext cx="2167131" cy="541782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ЗНО-2014</a:t>
          </a:r>
          <a:endParaRPr lang="uk-UA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19225" y="16018"/>
        <a:ext cx="2135395" cy="510046"/>
      </dsp:txXfrm>
    </dsp:sp>
    <dsp:sp modelId="{FEDD7066-FA1B-45D1-B7CF-B11A889F516B}">
      <dsp:nvSpPr>
        <dsp:cNvPr id="0" name=""/>
        <dsp:cNvSpPr/>
      </dsp:nvSpPr>
      <dsp:spPr>
        <a:xfrm rot="5400000">
          <a:off x="4639517" y="589339"/>
          <a:ext cx="94811" cy="94811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9AFFB81-1820-4273-9F01-C5ADF15EF7D2}">
      <dsp:nvSpPr>
        <dsp:cNvPr id="0" name=""/>
        <dsp:cNvSpPr/>
      </dsp:nvSpPr>
      <dsp:spPr>
        <a:xfrm>
          <a:off x="3603357" y="731557"/>
          <a:ext cx="2167131" cy="541782"/>
        </a:xfrm>
        <a:prstGeom prst="roundRect">
          <a:avLst>
            <a:gd name="adj" fmla="val 10000"/>
          </a:avLst>
        </a:prstGeom>
        <a:solidFill>
          <a:srgbClr val="99FF66">
            <a:alpha val="89804"/>
          </a:srgb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54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19225" y="747425"/>
        <a:ext cx="2135395" cy="510046"/>
      </dsp:txXfrm>
    </dsp:sp>
    <dsp:sp modelId="{C5772A45-EC36-484E-9E36-5820D80A55FF}">
      <dsp:nvSpPr>
        <dsp:cNvPr id="0" name=""/>
        <dsp:cNvSpPr/>
      </dsp:nvSpPr>
      <dsp:spPr>
        <a:xfrm rot="5400000">
          <a:off x="4639517" y="1320746"/>
          <a:ext cx="94811" cy="94811"/>
        </a:xfrm>
        <a:prstGeom prst="rightArrow">
          <a:avLst>
            <a:gd name="adj1" fmla="val 667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59F891F-1AA0-461A-9CC4-0E5398B47C7C}">
      <dsp:nvSpPr>
        <dsp:cNvPr id="0" name=""/>
        <dsp:cNvSpPr/>
      </dsp:nvSpPr>
      <dsp:spPr>
        <a:xfrm>
          <a:off x="3603357" y="1462963"/>
          <a:ext cx="2167131" cy="541782"/>
        </a:xfrm>
        <a:prstGeom prst="roundRect">
          <a:avLst>
            <a:gd name="adj" fmla="val 10000"/>
          </a:avLst>
        </a:prstGeom>
        <a:solidFill>
          <a:srgbClr val="99FF66">
            <a:alpha val="90000"/>
          </a:srgbClr>
        </a:solidFill>
        <a:ln w="9525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120 хв.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19225" y="1478831"/>
        <a:ext cx="2135395" cy="510046"/>
      </dsp:txXfrm>
    </dsp:sp>
    <dsp:sp modelId="{7A674EFC-2326-4F4D-B903-BE1A3DD12F0D}">
      <dsp:nvSpPr>
        <dsp:cNvPr id="0" name=""/>
        <dsp:cNvSpPr/>
      </dsp:nvSpPr>
      <dsp:spPr>
        <a:xfrm rot="5400000">
          <a:off x="4639517" y="2052152"/>
          <a:ext cx="94811" cy="94811"/>
        </a:xfrm>
        <a:prstGeom prst="rightArrow">
          <a:avLst>
            <a:gd name="adj1" fmla="val 667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4242003-62F9-48CF-A77C-39F82A46F5AB}">
      <dsp:nvSpPr>
        <dsp:cNvPr id="0" name=""/>
        <dsp:cNvSpPr/>
      </dsp:nvSpPr>
      <dsp:spPr>
        <a:xfrm>
          <a:off x="3603357" y="2194370"/>
          <a:ext cx="2167131" cy="541782"/>
        </a:xfrm>
        <a:prstGeom prst="roundRect">
          <a:avLst>
            <a:gd name="adj" fmla="val 10000"/>
          </a:avLst>
        </a:prstGeom>
        <a:solidFill>
          <a:srgbClr val="99FF66">
            <a:alpha val="90000"/>
          </a:srgb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76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19225" y="2210238"/>
        <a:ext cx="2135395" cy="510046"/>
      </dsp:txXfrm>
    </dsp:sp>
    <dsp:sp modelId="{22518EE6-7C20-4FAB-BD3E-D6095CFFEB94}">
      <dsp:nvSpPr>
        <dsp:cNvPr id="0" name=""/>
        <dsp:cNvSpPr/>
      </dsp:nvSpPr>
      <dsp:spPr>
        <a:xfrm>
          <a:off x="6073887" y="150"/>
          <a:ext cx="2167131" cy="541782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ЗНО-2015</a:t>
          </a:r>
          <a:endParaRPr lang="uk-UA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89755" y="16018"/>
        <a:ext cx="2135395" cy="510046"/>
      </dsp:txXfrm>
    </dsp:sp>
    <dsp:sp modelId="{FF2A86F8-2966-4652-8FF7-2533ECCAD1FC}">
      <dsp:nvSpPr>
        <dsp:cNvPr id="0" name=""/>
        <dsp:cNvSpPr/>
      </dsp:nvSpPr>
      <dsp:spPr>
        <a:xfrm rot="5400000">
          <a:off x="7110046" y="589339"/>
          <a:ext cx="94811" cy="94811"/>
        </a:xfrm>
        <a:prstGeom prst="rightArrow">
          <a:avLst>
            <a:gd name="adj1" fmla="val 667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2CA108-7C55-4CA9-B1E8-0EED7FD89F7E}">
      <dsp:nvSpPr>
        <dsp:cNvPr id="0" name=""/>
        <dsp:cNvSpPr/>
      </dsp:nvSpPr>
      <dsp:spPr>
        <a:xfrm>
          <a:off x="6073887" y="731557"/>
          <a:ext cx="2167131" cy="541782"/>
        </a:xfrm>
        <a:prstGeom prst="roundRect">
          <a:avLst>
            <a:gd name="adj" fmla="val 10000"/>
          </a:avLst>
        </a:prstGeom>
        <a:solidFill>
          <a:srgbClr val="FF7C80">
            <a:alpha val="89804"/>
          </a:srgb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50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89755" y="747425"/>
        <a:ext cx="2135395" cy="510046"/>
      </dsp:txXfrm>
    </dsp:sp>
    <dsp:sp modelId="{320390C7-D0B7-44DA-9EA8-E1A608AC12AA}">
      <dsp:nvSpPr>
        <dsp:cNvPr id="0" name=""/>
        <dsp:cNvSpPr/>
      </dsp:nvSpPr>
      <dsp:spPr>
        <a:xfrm rot="5400000">
          <a:off x="7110046" y="1320746"/>
          <a:ext cx="94811" cy="94811"/>
        </a:xfrm>
        <a:prstGeom prst="rightArrow">
          <a:avLst>
            <a:gd name="adj1" fmla="val 667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2FD9E6B-791A-4981-9122-268B516A049A}">
      <dsp:nvSpPr>
        <dsp:cNvPr id="0" name=""/>
        <dsp:cNvSpPr/>
      </dsp:nvSpPr>
      <dsp:spPr>
        <a:xfrm>
          <a:off x="6073887" y="1462963"/>
          <a:ext cx="2167131" cy="541782"/>
        </a:xfrm>
        <a:prstGeom prst="roundRect">
          <a:avLst>
            <a:gd name="adj" fmla="val 10000"/>
          </a:avLst>
        </a:prstGeom>
        <a:solidFill>
          <a:srgbClr val="FF7C80">
            <a:alpha val="90000"/>
          </a:srgb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120 хв.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89755" y="1478831"/>
        <a:ext cx="2135395" cy="510046"/>
      </dsp:txXfrm>
    </dsp:sp>
    <dsp:sp modelId="{48653770-79C0-41AE-B438-7CF6A99A19C8}">
      <dsp:nvSpPr>
        <dsp:cNvPr id="0" name=""/>
        <dsp:cNvSpPr/>
      </dsp:nvSpPr>
      <dsp:spPr>
        <a:xfrm rot="5400000">
          <a:off x="7110046" y="2052152"/>
          <a:ext cx="94811" cy="94811"/>
        </a:xfrm>
        <a:prstGeom prst="rightArrow">
          <a:avLst>
            <a:gd name="adj1" fmla="val 667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F2E305-1707-4F1A-8AD5-2D5A8990DA10}">
      <dsp:nvSpPr>
        <dsp:cNvPr id="0" name=""/>
        <dsp:cNvSpPr/>
      </dsp:nvSpPr>
      <dsp:spPr>
        <a:xfrm>
          <a:off x="6073887" y="2194370"/>
          <a:ext cx="2167131" cy="541782"/>
        </a:xfrm>
        <a:prstGeom prst="roundRect">
          <a:avLst>
            <a:gd name="adj" fmla="val 10000"/>
          </a:avLst>
        </a:prstGeom>
        <a:solidFill>
          <a:srgbClr val="FF7C80">
            <a:alpha val="90000"/>
          </a:srgb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76</a:t>
          </a:r>
          <a:endParaRPr lang="uk-UA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89755" y="2210238"/>
        <a:ext cx="2135395" cy="51004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2AAA98-7625-41D6-B4A1-C1322C2B00F2}">
      <dsp:nvSpPr>
        <dsp:cNvPr id="0" name=""/>
        <dsp:cNvSpPr/>
      </dsp:nvSpPr>
      <dsp:spPr>
        <a:xfrm rot="5400000">
          <a:off x="6148821" y="-2152237"/>
          <a:ext cx="558062" cy="5002055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№№ 1-40 </a:t>
          </a:r>
          <a:r>
            <a:rPr lang="uk-UA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(було 1-42)</a:t>
          </a:r>
          <a:endParaRPr lang="uk-UA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926825" y="97001"/>
        <a:ext cx="4974813" cy="503578"/>
      </dsp:txXfrm>
    </dsp:sp>
    <dsp:sp modelId="{BFFDD058-69E3-4520-89B9-7B28CD454DF7}">
      <dsp:nvSpPr>
        <dsp:cNvPr id="0" name=""/>
        <dsp:cNvSpPr/>
      </dsp:nvSpPr>
      <dsp:spPr>
        <a:xfrm>
          <a:off x="111" y="2"/>
          <a:ext cx="3926713" cy="69757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ТЗ з вибором 1 пр. відповіді</a:t>
          </a:r>
          <a:endParaRPr lang="uk-UA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164" y="34055"/>
        <a:ext cx="3858607" cy="629471"/>
      </dsp:txXfrm>
    </dsp:sp>
    <dsp:sp modelId="{E736255A-7A25-4BEB-9925-7AA864B7C2CE}">
      <dsp:nvSpPr>
        <dsp:cNvPr id="0" name=""/>
        <dsp:cNvSpPr/>
      </dsp:nvSpPr>
      <dsp:spPr>
        <a:xfrm rot="5400000">
          <a:off x="6459671" y="-1103565"/>
          <a:ext cx="558062" cy="4369625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№№ 41-46 </a:t>
          </a:r>
          <a:r>
            <a:rPr lang="uk-UA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(було 43-48)</a:t>
          </a:r>
          <a:endParaRPr lang="uk-UA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553890" y="829458"/>
        <a:ext cx="4342383" cy="503578"/>
      </dsp:txXfrm>
    </dsp:sp>
    <dsp:sp modelId="{6364EDCD-51B5-4BC8-840A-54CE15A21F3A}">
      <dsp:nvSpPr>
        <dsp:cNvPr id="0" name=""/>
        <dsp:cNvSpPr/>
      </dsp:nvSpPr>
      <dsp:spPr>
        <a:xfrm>
          <a:off x="111" y="732458"/>
          <a:ext cx="4553777" cy="69757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ТЗ на встановлення відповідності</a:t>
          </a:r>
          <a:endParaRPr lang="uk-UA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164" y="766511"/>
        <a:ext cx="4485671" cy="629471"/>
      </dsp:txXfrm>
    </dsp:sp>
    <dsp:sp modelId="{03CF6636-3ED9-4B34-BFB1-D337A2CA62FF}">
      <dsp:nvSpPr>
        <dsp:cNvPr id="0" name=""/>
        <dsp:cNvSpPr/>
      </dsp:nvSpPr>
      <dsp:spPr>
        <a:xfrm rot="5400000">
          <a:off x="6759208" y="-4512"/>
          <a:ext cx="558062" cy="3778193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№№ 47-50 </a:t>
          </a:r>
          <a:r>
            <a:rPr lang="uk-UA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(було 51-54)</a:t>
          </a:r>
          <a:endParaRPr lang="uk-UA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149143" y="1632795"/>
        <a:ext cx="3750951" cy="503578"/>
      </dsp:txXfrm>
    </dsp:sp>
    <dsp:sp modelId="{AE6417B0-102C-483E-B2EB-4893556AF5D0}">
      <dsp:nvSpPr>
        <dsp:cNvPr id="0" name=""/>
        <dsp:cNvSpPr/>
      </dsp:nvSpPr>
      <dsp:spPr>
        <a:xfrm>
          <a:off x="111" y="1464914"/>
          <a:ext cx="5149031" cy="83933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ТЗ з вибором трьох правильних відповідей із трьох груп запропонованих варіантів відповідей</a:t>
          </a:r>
          <a:endParaRPr lang="uk-UA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084" y="1505887"/>
        <a:ext cx="5067085" cy="75739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226695-AE82-43B5-BE22-395C007C2DF8}">
      <dsp:nvSpPr>
        <dsp:cNvPr id="0" name=""/>
        <dsp:cNvSpPr/>
      </dsp:nvSpPr>
      <dsp:spPr>
        <a:xfrm>
          <a:off x="41" y="67096"/>
          <a:ext cx="4004144" cy="720000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21 </a:t>
          </a:r>
          <a:r>
            <a:rPr lang="ru-RU" sz="2800" b="1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березня</a:t>
          </a:r>
          <a:r>
            <a:rPr lang="ru-RU" sz="2800" b="1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2015 року</a:t>
          </a:r>
          <a:endParaRPr lang="ru-RU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" y="67096"/>
        <a:ext cx="4004144" cy="720000"/>
      </dsp:txXfrm>
    </dsp:sp>
    <dsp:sp modelId="{20C16AB6-6D80-404A-89C6-58999FA04D1D}">
      <dsp:nvSpPr>
        <dsp:cNvPr id="0" name=""/>
        <dsp:cNvSpPr/>
      </dsp:nvSpPr>
      <dsp:spPr>
        <a:xfrm>
          <a:off x="41" y="787096"/>
          <a:ext cx="4004144" cy="4546406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5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українська</a:t>
          </a:r>
          <a:r>
            <a:rPr lang="ru-RU" sz="25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5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мова</a:t>
          </a:r>
          <a:r>
            <a:rPr lang="ru-RU" sz="25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і </a:t>
          </a:r>
          <a:r>
            <a:rPr lang="ru-RU" sz="25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література</a:t>
          </a:r>
          <a:r>
            <a:rPr lang="ru-RU" sz="25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ru-RU" sz="2500" b="1" kern="1200" dirty="0" err="1" smtClean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базовий</a:t>
          </a:r>
          <a:r>
            <a:rPr lang="ru-RU" sz="2500" b="1" kern="1200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500" b="1" kern="1200" dirty="0" err="1" smtClean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рівень</a:t>
          </a:r>
          <a:r>
            <a:rPr lang="ru-RU" sz="25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ru-RU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5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українська</a:t>
          </a:r>
          <a:r>
            <a:rPr lang="ru-RU" sz="25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5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мова</a:t>
          </a:r>
          <a:r>
            <a:rPr lang="ru-RU" sz="25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і </a:t>
          </a:r>
          <a:r>
            <a:rPr lang="ru-RU" sz="250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література</a:t>
          </a:r>
          <a:r>
            <a:rPr lang="ru-RU" sz="25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ru-RU" sz="2500" b="1" kern="1200" dirty="0" err="1" smtClean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поглиблений</a:t>
          </a:r>
          <a:r>
            <a:rPr lang="ru-RU" sz="2500" b="1" kern="1200" dirty="0" smtClean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500" b="1" kern="1200" dirty="0" err="1" smtClean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рівень</a:t>
          </a:r>
          <a:r>
            <a:rPr lang="ru-RU" sz="25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ru-RU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" y="787096"/>
        <a:ext cx="4004144" cy="4546406"/>
      </dsp:txXfrm>
    </dsp:sp>
    <dsp:sp modelId="{75004FDD-67DE-4812-B094-5C06B9FF4E16}">
      <dsp:nvSpPr>
        <dsp:cNvPr id="0" name=""/>
        <dsp:cNvSpPr/>
      </dsp:nvSpPr>
      <dsp:spPr>
        <a:xfrm>
          <a:off x="4564766" y="67096"/>
          <a:ext cx="4004144" cy="720000"/>
        </a:xfrm>
        <a:prstGeom prst="rect">
          <a:avLst/>
        </a:prstGeom>
        <a:solidFill>
          <a:schemeClr val="bg1">
            <a:alpha val="5000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28 </a:t>
          </a:r>
          <a:r>
            <a:rPr lang="ru-RU" sz="2800" b="1" kern="1200" dirty="0" err="1" smtClean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березня</a:t>
          </a:r>
          <a:r>
            <a:rPr lang="ru-RU" sz="2800" b="1" kern="1200" dirty="0" smtClean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2015 року</a:t>
          </a:r>
          <a:endParaRPr lang="ru-RU" sz="2800" b="1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64766" y="67096"/>
        <a:ext cx="4004144" cy="720000"/>
      </dsp:txXfrm>
    </dsp:sp>
    <dsp:sp modelId="{FB86ACDF-7BB9-46E1-9FDD-6D43B5AFDCEE}">
      <dsp:nvSpPr>
        <dsp:cNvPr id="0" name=""/>
        <dsp:cNvSpPr/>
      </dsp:nvSpPr>
      <dsp:spPr>
        <a:xfrm>
          <a:off x="4564766" y="787096"/>
          <a:ext cx="4004144" cy="4546406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50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500" b="1" kern="1200" dirty="0" smtClean="0">
              <a:solidFill>
                <a:srgbClr val="00B0F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історія України</a:t>
          </a:r>
          <a:endParaRPr lang="ru-RU" sz="2500" b="1" kern="1200" dirty="0">
            <a:solidFill>
              <a:srgbClr val="00B0F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500" b="1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500" b="1" kern="1200" dirty="0" smtClean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математика</a:t>
          </a:r>
          <a:endParaRPr lang="ru-RU" sz="2500" b="1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500" b="1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500" b="1" kern="1200" dirty="0" smtClean="0"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біологія</a:t>
          </a:r>
          <a:endParaRPr lang="ru-RU" sz="2500" b="1" kern="1200" dirty="0">
            <a:solidFill>
              <a:srgbClr val="00B05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500" b="1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500" b="1" kern="12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географія</a:t>
          </a:r>
          <a:endParaRPr lang="ru-RU" sz="25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500" b="1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500" b="1" kern="1200" dirty="0" smtClean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фізика </a:t>
          </a:r>
          <a:r>
            <a:rPr lang="uk-UA" sz="2500" b="1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25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500" b="1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500" b="1" kern="120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хімія </a:t>
          </a:r>
          <a:endParaRPr lang="ru-RU" sz="2500" b="1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500" b="1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500" b="1" kern="1200" dirty="0" smtClean="0">
              <a:solidFill>
                <a:srgbClr val="00B0F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англійська мова</a:t>
          </a:r>
          <a:endParaRPr lang="ru-RU" sz="2500" b="1" kern="1200" dirty="0">
            <a:solidFill>
              <a:srgbClr val="00B0F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500" b="1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500" b="1" kern="1200" dirty="0" smtClean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іспанська мова </a:t>
          </a:r>
          <a:endParaRPr lang="ru-RU" sz="2500" b="1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500" b="1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500" b="1" kern="1200" dirty="0" smtClean="0"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німецька мова  </a:t>
          </a:r>
          <a:endParaRPr lang="ru-RU" sz="2500" b="1" kern="1200" dirty="0">
            <a:solidFill>
              <a:srgbClr val="00B05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500" b="1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500" b="1" kern="1200" dirty="0" smtClean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французька мова  </a:t>
          </a:r>
          <a:endParaRPr lang="ru-RU" sz="2500" b="1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500" b="1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500" b="1" kern="12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російська мова</a:t>
          </a:r>
          <a:endParaRPr lang="ru-RU" sz="25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64766" y="787096"/>
        <a:ext cx="4004144" cy="454640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A06905-4A0B-4674-87DF-FDDD62FCC823}">
      <dsp:nvSpPr>
        <dsp:cNvPr id="0" name=""/>
        <dsp:cNvSpPr/>
      </dsp:nvSpPr>
      <dsp:spPr>
        <a:xfrm>
          <a:off x="0" y="0"/>
          <a:ext cx="8640960" cy="171018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Реєстрація</a:t>
          </a:r>
          <a:r>
            <a:rPr lang="ru-RU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для </a:t>
          </a:r>
          <a:r>
            <a:rPr lang="ru-RU" sz="28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участі</a:t>
          </a:r>
          <a:r>
            <a:rPr lang="ru-RU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в ПЗНО-2015 не є автоматичною </a:t>
          </a:r>
          <a:r>
            <a:rPr lang="ru-RU" sz="28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реєстрацією</a:t>
          </a:r>
          <a:r>
            <a:rPr lang="ru-RU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на </a:t>
          </a:r>
          <a:r>
            <a:rPr lang="ru-RU" sz="28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основне</a:t>
          </a:r>
          <a:r>
            <a:rPr lang="ru-RU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тестування</a:t>
          </a:r>
          <a:r>
            <a:rPr lang="ru-RU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!</a:t>
          </a:r>
          <a:endParaRPr lang="ru-RU" sz="2800" kern="1200" dirty="0"/>
        </a:p>
      </dsp:txBody>
      <dsp:txXfrm>
        <a:off x="1899210" y="0"/>
        <a:ext cx="6741749" cy="1710189"/>
      </dsp:txXfrm>
    </dsp:sp>
    <dsp:sp modelId="{AE895E97-57D2-4059-B2D8-8361DF051331}">
      <dsp:nvSpPr>
        <dsp:cNvPr id="0" name=""/>
        <dsp:cNvSpPr/>
      </dsp:nvSpPr>
      <dsp:spPr>
        <a:xfrm>
          <a:off x="171018" y="171018"/>
          <a:ext cx="1728192" cy="136815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13299B-8BFD-478D-A53D-690D0696C21B}">
      <dsp:nvSpPr>
        <dsp:cNvPr id="0" name=""/>
        <dsp:cNvSpPr/>
      </dsp:nvSpPr>
      <dsp:spPr>
        <a:xfrm>
          <a:off x="0" y="1881208"/>
          <a:ext cx="8640960" cy="171018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Пробне тестування є платним для учасників і неприбутковим  для організаторів та проводиться за кошти фізичних і юридичних осіб</a:t>
          </a:r>
          <a:endParaRPr lang="ru-RU" sz="2800" kern="1200" dirty="0"/>
        </a:p>
      </dsp:txBody>
      <dsp:txXfrm>
        <a:off x="1899211" y="1881208"/>
        <a:ext cx="6741749" cy="1710189"/>
      </dsp:txXfrm>
    </dsp:sp>
    <dsp:sp modelId="{9BB594C2-2E0E-4CDB-86CD-C2F912226998}">
      <dsp:nvSpPr>
        <dsp:cNvPr id="0" name=""/>
        <dsp:cNvSpPr/>
      </dsp:nvSpPr>
      <dsp:spPr>
        <a:xfrm>
          <a:off x="171018" y="2052228"/>
          <a:ext cx="1728192" cy="136815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4A4CEF-864F-4813-B3CC-6BDA1F709A9B}">
      <dsp:nvSpPr>
        <dsp:cNvPr id="0" name=""/>
        <dsp:cNvSpPr/>
      </dsp:nvSpPr>
      <dsp:spPr>
        <a:xfrm>
          <a:off x="0" y="3762417"/>
          <a:ext cx="8640960" cy="171018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Як і у минулому  році вартість одного пробного тестування складає</a:t>
          </a:r>
          <a:r>
            <a:rPr lang="uk-UA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89 грн.</a:t>
          </a:r>
          <a:endParaRPr lang="ru-RU" sz="2800" kern="1200" dirty="0"/>
        </a:p>
      </dsp:txBody>
      <dsp:txXfrm>
        <a:off x="1899211" y="3762417"/>
        <a:ext cx="6741749" cy="1710189"/>
      </dsp:txXfrm>
    </dsp:sp>
    <dsp:sp modelId="{D06D481B-A038-4D2B-9B87-82B919B6FB08}">
      <dsp:nvSpPr>
        <dsp:cNvPr id="0" name=""/>
        <dsp:cNvSpPr/>
      </dsp:nvSpPr>
      <dsp:spPr>
        <a:xfrm>
          <a:off x="171018" y="3933436"/>
          <a:ext cx="1728192" cy="136815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B158BF-1633-4C4B-A18A-1335CAA5A90B}" type="datetimeFigureOut">
              <a:rPr lang="ru-RU" smtClean="0"/>
              <a:t>03.11.2014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5BF37D-674F-4567-8F7F-4E6DFB2B53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257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400" b="1" dirty="0" smtClean="0"/>
              <a:t>Animated title moves behind</a:t>
            </a:r>
            <a:r>
              <a:rPr lang="en-US" sz="1400" b="1" baseline="0" dirty="0" smtClean="0"/>
              <a:t> picture</a:t>
            </a:r>
            <a:endParaRPr lang="en-US" sz="1400" b="1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/>
              <a:t>(Intermediate)</a:t>
            </a:r>
          </a:p>
          <a:p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To reproduce the shape effects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Slides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Layout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Blank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Rectangles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Rectangle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option from the left)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 the slide, drag to draw a rectangle.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rectangle.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do the following: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Height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.17”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Width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9.5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Drag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rectangle slightly above the middle of the slide.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rectangle. On the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to Slide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Left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the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Styles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the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Outline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Outline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Styles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dialog box launcher.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dialog box,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left pane, select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and then do the following: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Angle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two stops appear in the slider.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 Colors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Orange, Accent 6, Darker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50%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(fifth row, 10</a:t>
            </a:r>
            <a:r>
              <a:rPr lang="en-US" sz="1200" b="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option from the left).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next stop in the slider,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 Colors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Orange, Accent 6, Darker 25%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(fourth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row, 10</a:t>
            </a:r>
            <a:r>
              <a:rPr lang="en-US" sz="1200" b="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option from the left).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To reproduce the “heading” text box</a:t>
            </a:r>
            <a:r>
              <a:rPr lang="en-US" sz="1200" baseline="0" dirty="0" smtClean="0"/>
              <a:t> on this slide, do the following: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On the </a:t>
            </a:r>
            <a:r>
              <a:rPr lang="en-US" sz="1200" b="1" dirty="0" smtClean="0"/>
              <a:t>Insert</a:t>
            </a:r>
            <a:r>
              <a:rPr lang="en-US" sz="1200" b="0" baseline="0" dirty="0" smtClean="0"/>
              <a:t> tab, in the </a:t>
            </a:r>
            <a:r>
              <a:rPr lang="en-US" sz="1200" b="1" baseline="0" dirty="0" smtClean="0"/>
              <a:t>Text</a:t>
            </a:r>
            <a:r>
              <a:rPr lang="en-US" sz="1200" b="0" baseline="0" dirty="0" smtClean="0"/>
              <a:t> group, select </a:t>
            </a:r>
            <a:r>
              <a:rPr lang="en-US" sz="1200" b="1" baseline="0" dirty="0" smtClean="0"/>
              <a:t>Text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Box</a:t>
            </a:r>
            <a:r>
              <a:rPr lang="en-US" sz="1200" b="0" baseline="0" dirty="0" smtClean="0"/>
              <a:t>. O</a:t>
            </a:r>
            <a:r>
              <a:rPr lang="en-US" sz="1200" dirty="0" smtClean="0"/>
              <a:t>n the slide, drag to draw a text box.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Enter the heading text, and then select text</a:t>
            </a:r>
            <a:r>
              <a:rPr lang="en-US" sz="1200" baseline="0" dirty="0" smtClean="0"/>
              <a:t>. On the </a:t>
            </a:r>
            <a:r>
              <a:rPr lang="en-US" sz="1200" b="1" baseline="0" dirty="0" smtClean="0"/>
              <a:t>Home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Font</a:t>
            </a:r>
            <a:r>
              <a:rPr lang="en-US" sz="1200" baseline="0" dirty="0" smtClean="0"/>
              <a:t> group,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Font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Calibri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Font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Size</a:t>
            </a:r>
            <a:r>
              <a:rPr lang="en-US" sz="1200" baseline="0" dirty="0" smtClean="0"/>
              <a:t> box, enter </a:t>
            </a:r>
            <a:r>
              <a:rPr lang="en-US" sz="1200" b="1" baseline="0" dirty="0" smtClean="0"/>
              <a:t>38</a:t>
            </a:r>
            <a:r>
              <a:rPr lang="en-US" sz="1200" baseline="0" dirty="0" smtClean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Click </a:t>
            </a:r>
            <a:r>
              <a:rPr lang="en-US" sz="1200" b="1" baseline="0" dirty="0" smtClean="0"/>
              <a:t>Bold</a:t>
            </a:r>
            <a:r>
              <a:rPr lang="en-US" sz="1200" b="0" baseline="0" dirty="0" smtClean="0"/>
              <a:t>.</a:t>
            </a:r>
            <a:endParaRPr lang="en-US" sz="1200" b="0" dirty="0" smtClean="0"/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Click the arrow next to </a:t>
            </a:r>
            <a:r>
              <a:rPr lang="en-US" sz="1200" b="1" baseline="0" dirty="0" smtClean="0"/>
              <a:t>Font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</a:t>
            </a:r>
            <a:r>
              <a:rPr lang="en-US" sz="1200" baseline="0" dirty="0" smtClean="0"/>
              <a:t>, and then under </a:t>
            </a:r>
            <a:r>
              <a:rPr lang="en-US" sz="1200" b="1" baseline="0" dirty="0" smtClean="0"/>
              <a:t>Theme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Colors</a:t>
            </a:r>
            <a:r>
              <a:rPr lang="en-US" sz="1200" baseline="0" dirty="0" smtClean="0"/>
              <a:t> click </a:t>
            </a:r>
            <a:r>
              <a:rPr lang="en-US" sz="1200" b="1" baseline="0" dirty="0" smtClean="0"/>
              <a:t>Orange, Accent 6, Darker 25% </a:t>
            </a:r>
            <a:r>
              <a:rPr lang="en-US" sz="1200" baseline="0" dirty="0" smtClean="0"/>
              <a:t>(fourth row, 10</a:t>
            </a:r>
            <a:r>
              <a:rPr lang="en-US" sz="1200" baseline="30000" dirty="0" smtClean="0"/>
              <a:t>th</a:t>
            </a:r>
            <a:r>
              <a:rPr lang="en-US" sz="1200" baseline="0" dirty="0" smtClean="0"/>
              <a:t> option from the left).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 smtClean="0"/>
              <a:t>On the </a:t>
            </a:r>
            <a:r>
              <a:rPr lang="en-US" sz="1200" b="1" baseline="0" dirty="0" smtClean="0"/>
              <a:t>Home</a:t>
            </a:r>
            <a:r>
              <a:rPr lang="en-US" sz="1200" b="0" baseline="0" dirty="0" smtClean="0"/>
              <a:t> tab, in the </a:t>
            </a:r>
            <a:r>
              <a:rPr lang="en-US" sz="1200" b="1" baseline="0" dirty="0" smtClean="0"/>
              <a:t>Paragraph</a:t>
            </a:r>
            <a:r>
              <a:rPr lang="en-US" sz="1200" b="0" baseline="0" dirty="0" smtClean="0"/>
              <a:t> group, click </a:t>
            </a:r>
            <a:r>
              <a:rPr lang="en-US" sz="1200" b="1" baseline="0" dirty="0" smtClean="0"/>
              <a:t>Align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Text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Left</a:t>
            </a:r>
            <a:r>
              <a:rPr lang="en-US" sz="1200" b="0" baseline="0" dirty="0" smtClean="0"/>
              <a:t>.</a:t>
            </a:r>
            <a:endParaRPr lang="en-US" sz="1200" b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Drag the text box just above the rectangle, in the right half of the slide. </a:t>
            </a:r>
            <a:endParaRPr lang="en-US" sz="1200" b="0" baseline="0" dirty="0" smtClean="0"/>
          </a:p>
          <a:p>
            <a:pPr marL="228600" indent="-228600">
              <a:buFont typeface="+mj-lt"/>
              <a:buAutoNum type="arabicPeriod"/>
            </a:pP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endParaRPr lang="en-US" sz="1200" dirty="0" smtClean="0"/>
          </a:p>
          <a:p>
            <a:pPr marL="228600" indent="-228600">
              <a:buFont typeface="+mj-lt"/>
              <a:buNone/>
            </a:pPr>
            <a:r>
              <a:rPr lang="en-US" sz="1200" dirty="0" smtClean="0"/>
              <a:t>To reproduce the second text box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On the </a:t>
            </a:r>
            <a:r>
              <a:rPr lang="en-US" sz="1200" b="1" dirty="0" smtClean="0"/>
              <a:t>Insert</a:t>
            </a:r>
            <a:r>
              <a:rPr lang="en-US" sz="1200" b="0" baseline="0" dirty="0" smtClean="0"/>
              <a:t> tab, in the </a:t>
            </a:r>
            <a:r>
              <a:rPr lang="en-US" sz="1200" b="1" baseline="0" dirty="0" smtClean="0"/>
              <a:t>Text</a:t>
            </a:r>
            <a:r>
              <a:rPr lang="en-US" sz="1200" b="0" baseline="0" dirty="0" smtClean="0"/>
              <a:t> group, click </a:t>
            </a:r>
            <a:r>
              <a:rPr lang="en-US" sz="1200" b="1" baseline="0" dirty="0" smtClean="0"/>
              <a:t>Text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Box</a:t>
            </a:r>
            <a:r>
              <a:rPr lang="en-US" sz="1200" b="0" baseline="0" dirty="0" smtClean="0"/>
              <a:t>. O</a:t>
            </a:r>
            <a:r>
              <a:rPr lang="en-US" sz="1200" dirty="0" smtClean="0"/>
              <a:t>n the slide, drag to draw a text box.</a:t>
            </a:r>
            <a:endParaRPr lang="en-US" sz="1200" b="1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Enter </a:t>
            </a:r>
            <a:r>
              <a:rPr lang="en-US" sz="1200" i="0" dirty="0" smtClean="0"/>
              <a:t>three lines of text with paragraph breaks, </a:t>
            </a:r>
            <a:r>
              <a:rPr lang="en-US" sz="1200" dirty="0" smtClean="0"/>
              <a:t>and then select the text. On the </a:t>
            </a:r>
            <a:r>
              <a:rPr lang="en-US" sz="1200" b="1" dirty="0" smtClean="0"/>
              <a:t>Home</a:t>
            </a:r>
            <a:r>
              <a:rPr lang="en-US" sz="1200" dirty="0" smtClean="0"/>
              <a:t> tab, in the </a:t>
            </a:r>
            <a:r>
              <a:rPr lang="en-US" sz="1200" b="1" dirty="0" smtClean="0"/>
              <a:t>Font</a:t>
            </a:r>
            <a:r>
              <a:rPr lang="en-US" sz="1200" dirty="0" smtClean="0"/>
              <a:t> group,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dirty="0" smtClean="0"/>
              <a:t>In the </a:t>
            </a:r>
            <a:r>
              <a:rPr lang="en-US" sz="1200" b="1" dirty="0" smtClean="0"/>
              <a:t>Font</a:t>
            </a:r>
            <a:r>
              <a:rPr lang="en-US" sz="1200" dirty="0" smtClean="0"/>
              <a:t> list, select </a:t>
            </a:r>
            <a:r>
              <a:rPr lang="en-US" sz="1200" b="1" dirty="0" smtClean="0"/>
              <a:t>Calibri</a:t>
            </a:r>
            <a:r>
              <a:rPr lang="en-US" sz="1200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dirty="0" smtClean="0"/>
              <a:t>In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Font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Size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28</a:t>
            </a:r>
            <a:r>
              <a:rPr lang="en-US" sz="1200" b="0" baseline="0" dirty="0" smtClean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Click </a:t>
            </a:r>
            <a:r>
              <a:rPr lang="en-US" sz="1200" b="1" baseline="0" dirty="0" smtClean="0"/>
              <a:t>Bold</a:t>
            </a:r>
            <a:r>
              <a:rPr lang="en-US" sz="1200" baseline="0" dirty="0" smtClean="0"/>
              <a:t>.</a:t>
            </a:r>
            <a:endParaRPr lang="en-US" sz="1200" dirty="0" smtClean="0"/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Click the arrow next to </a:t>
            </a:r>
            <a:r>
              <a:rPr lang="en-US" sz="1200" b="1" baseline="0" dirty="0" smtClean="0"/>
              <a:t>Font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</a:t>
            </a:r>
            <a:r>
              <a:rPr lang="en-US" sz="1200" baseline="0" dirty="0" smtClean="0"/>
              <a:t>, and then under </a:t>
            </a:r>
            <a:r>
              <a:rPr lang="en-US" sz="1200" b="1" baseline="0" dirty="0" smtClean="0"/>
              <a:t>Theme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Colors</a:t>
            </a:r>
            <a:r>
              <a:rPr lang="en-US" sz="1200" baseline="0" dirty="0" smtClean="0"/>
              <a:t> click </a:t>
            </a:r>
            <a:r>
              <a:rPr lang="en-US" sz="1200" b="1" baseline="0" dirty="0" smtClean="0"/>
              <a:t>White, Background 1 </a:t>
            </a:r>
            <a:r>
              <a:rPr lang="en-US" sz="1200" baseline="0" dirty="0" smtClean="0"/>
              <a:t>(first row, first option from the left).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On the </a:t>
            </a:r>
            <a:r>
              <a:rPr lang="en-US" sz="1200" b="1" dirty="0" smtClean="0"/>
              <a:t>Home</a:t>
            </a:r>
            <a:r>
              <a:rPr lang="en-US" sz="1200" b="0" dirty="0" smtClean="0"/>
              <a:t> tab,</a:t>
            </a:r>
            <a:r>
              <a:rPr lang="en-US" sz="1200" b="0" baseline="0" dirty="0" smtClean="0"/>
              <a:t> in the </a:t>
            </a:r>
            <a:r>
              <a:rPr lang="en-US" sz="1200" b="1" baseline="0" dirty="0" smtClean="0"/>
              <a:t>Paragraph</a:t>
            </a:r>
            <a:r>
              <a:rPr lang="en-US" sz="1200" b="0" baseline="0" dirty="0" smtClean="0"/>
              <a:t> group, click the </a:t>
            </a:r>
            <a:r>
              <a:rPr lang="en-US" sz="1200" b="1" baseline="0" dirty="0" smtClean="0"/>
              <a:t>Paragraph</a:t>
            </a:r>
            <a:r>
              <a:rPr lang="en-US" sz="1200" b="0" baseline="0" dirty="0" smtClean="0"/>
              <a:t> dialog box launcher. In the </a:t>
            </a:r>
            <a:r>
              <a:rPr lang="en-US" sz="1200" b="1" baseline="0" dirty="0" smtClean="0"/>
              <a:t>Paragraph</a:t>
            </a:r>
            <a:r>
              <a:rPr lang="en-US" sz="1200" b="0" baseline="0" dirty="0" smtClean="0"/>
              <a:t> dialog box,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baseline="0" dirty="0" smtClean="0"/>
              <a:t>On the </a:t>
            </a:r>
            <a:r>
              <a:rPr lang="en-US" sz="1200" b="1" baseline="0" dirty="0" smtClean="0"/>
              <a:t>Indents and Spacing </a:t>
            </a:r>
            <a:r>
              <a:rPr lang="en-US" sz="1200" b="0" baseline="0" dirty="0" smtClean="0"/>
              <a:t>tab, under </a:t>
            </a:r>
            <a:r>
              <a:rPr lang="en-US" sz="1200" b="1" baseline="0" dirty="0" smtClean="0"/>
              <a:t>General</a:t>
            </a:r>
            <a:r>
              <a:rPr lang="en-US" sz="1200" b="0" baseline="0" dirty="0" smtClean="0"/>
              <a:t>, select </a:t>
            </a:r>
            <a:r>
              <a:rPr lang="en-US" sz="1200" b="1" baseline="0" dirty="0" smtClean="0"/>
              <a:t>Left</a:t>
            </a:r>
            <a:r>
              <a:rPr lang="en-US" sz="1200" b="0" baseline="0" dirty="0" smtClean="0"/>
              <a:t> in the </a:t>
            </a:r>
            <a:r>
              <a:rPr lang="en-US" sz="1200" b="1" baseline="0" dirty="0" smtClean="0"/>
              <a:t>Alignment</a:t>
            </a:r>
            <a:r>
              <a:rPr lang="en-US" sz="1200" b="0" baseline="0" dirty="0" smtClean="0"/>
              <a:t> box.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baseline="0" dirty="0" smtClean="0"/>
              <a:t>Under </a:t>
            </a:r>
            <a:r>
              <a:rPr lang="en-US" sz="1200" b="1" baseline="0" dirty="0" smtClean="0"/>
              <a:t>Spacing</a:t>
            </a:r>
            <a:r>
              <a:rPr lang="en-US" sz="1200" b="0" baseline="0" dirty="0" smtClean="0"/>
              <a:t>, select </a:t>
            </a:r>
            <a:r>
              <a:rPr lang="en-US" sz="1200" b="1" baseline="0" dirty="0" smtClean="0"/>
              <a:t>12</a:t>
            </a:r>
            <a:r>
              <a:rPr lang="en-US" sz="1200" b="0" baseline="0" dirty="0" smtClean="0"/>
              <a:t> in the </a:t>
            </a:r>
            <a:r>
              <a:rPr lang="en-US" sz="1200" b="1" baseline="0" dirty="0" smtClean="0"/>
              <a:t>After</a:t>
            </a:r>
            <a:r>
              <a:rPr lang="en-US" sz="1200" b="0" baseline="0" dirty="0" smtClean="0"/>
              <a:t> box.</a:t>
            </a:r>
            <a:endParaRPr lang="en-US" sz="1200" b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Drag the second text box onto</a:t>
            </a:r>
            <a:r>
              <a:rPr lang="en-US" sz="1200" b="0" baseline="0" dirty="0" smtClean="0"/>
              <a:t> the rectangle, below the “heading” text box. </a:t>
            </a:r>
            <a:endParaRPr lang="en-US" sz="1200" b="0" dirty="0" smtClean="0"/>
          </a:p>
          <a:p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To reproduce the full-color picture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On the </a:t>
            </a:r>
            <a:r>
              <a:rPr lang="en-US" sz="1200" b="1" dirty="0" smtClean="0"/>
              <a:t>Insert</a:t>
            </a:r>
            <a:r>
              <a:rPr lang="en-US" sz="1200" b="0" dirty="0" smtClean="0"/>
              <a:t> tab, in the </a:t>
            </a:r>
            <a:r>
              <a:rPr lang="en-US" sz="1200" b="1" dirty="0" smtClean="0"/>
              <a:t>Images </a:t>
            </a:r>
            <a:r>
              <a:rPr lang="en-US" sz="1200" b="0" dirty="0" smtClean="0"/>
              <a:t>group, click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Picture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Insert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Picture</a:t>
            </a:r>
            <a:r>
              <a:rPr lang="en-US" sz="1200" b="0" baseline="0" dirty="0" smtClean="0"/>
              <a:t> dialog box, select a picture, and then click </a:t>
            </a:r>
            <a:r>
              <a:rPr lang="en-US" sz="1200" b="1" baseline="0" dirty="0" smtClean="0"/>
              <a:t>Insert</a:t>
            </a:r>
            <a:r>
              <a:rPr lang="en-US" sz="1200" b="0" baseline="0" dirty="0" smtClean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>
                <a:latin typeface="+mn-lt"/>
              </a:rPr>
              <a:t>On the slide, select the picture.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and Position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 launcher.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so that the height is set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5.08”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the width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2.61”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To crop the picture,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and in the right pane,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and in the right pane,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and rotate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Also in the </a:t>
            </a:r>
            <a:r>
              <a:rPr lang="en-US" sz="1200" b="1" dirty="0" smtClean="0"/>
              <a:t>Format Picture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dialog box, click </a:t>
            </a:r>
            <a:r>
              <a:rPr lang="en-US" sz="1200" b="1" baseline="0" dirty="0" smtClean="0"/>
              <a:t>Glow and Soft Edges </a:t>
            </a:r>
            <a:r>
              <a:rPr lang="en-US" sz="1200" b="0" baseline="0" dirty="0" smtClean="0"/>
              <a:t>in the left pane, and then, in the </a:t>
            </a:r>
            <a:r>
              <a:rPr lang="en-US" sz="1200" b="1" baseline="0" dirty="0" smtClean="0"/>
              <a:t>Glow and Soft Edges </a:t>
            </a:r>
            <a:r>
              <a:rPr lang="en-US" sz="1200" b="0" baseline="0" dirty="0" smtClean="0"/>
              <a:t>pane,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baseline="0" dirty="0" smtClean="0"/>
              <a:t>Under </a:t>
            </a:r>
            <a:r>
              <a:rPr lang="en-US" sz="1200" b="1" baseline="0" dirty="0" smtClean="0"/>
              <a:t>Glow</a:t>
            </a:r>
            <a:r>
              <a:rPr lang="en-US" sz="1200" b="0" baseline="0" dirty="0" smtClean="0"/>
              <a:t>, click the button next to </a:t>
            </a:r>
            <a:r>
              <a:rPr lang="en-US" sz="1200" b="1" baseline="0" dirty="0" smtClean="0"/>
              <a:t>Presets</a:t>
            </a:r>
            <a:r>
              <a:rPr lang="en-US" sz="1200" b="0" baseline="0" dirty="0" smtClean="0"/>
              <a:t>, and then click </a:t>
            </a:r>
            <a:r>
              <a:rPr lang="en-US" sz="1200" b="1" baseline="0" dirty="0" smtClean="0"/>
              <a:t>Blue, 5 </a:t>
            </a:r>
            <a:r>
              <a:rPr lang="en-US" sz="1200" b="1" baseline="0" dirty="0" err="1" smtClean="0"/>
              <a:t>pt</a:t>
            </a:r>
            <a:r>
              <a:rPr lang="en-US" sz="1200" b="1" baseline="0" dirty="0" smtClean="0"/>
              <a:t> glow Accent color 1 </a:t>
            </a:r>
            <a:r>
              <a:rPr lang="en-US" sz="1200" b="0" baseline="0" dirty="0" smtClean="0"/>
              <a:t>(first row, first option from the left).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baseline="0" dirty="0" smtClean="0"/>
              <a:t>Click the button next to </a:t>
            </a:r>
            <a:r>
              <a:rPr lang="en-US" sz="1200" b="1" baseline="0" dirty="0" smtClean="0"/>
              <a:t>Color</a:t>
            </a:r>
            <a:r>
              <a:rPr lang="en-US" sz="1200" b="0" baseline="0" dirty="0" smtClean="0"/>
              <a:t>, and then under </a:t>
            </a:r>
            <a:r>
              <a:rPr lang="en-US" sz="1200" b="1" baseline="0" dirty="0" smtClean="0"/>
              <a:t>Theme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Colors</a:t>
            </a:r>
            <a:r>
              <a:rPr lang="en-US" sz="1200" b="0" baseline="0" dirty="0" smtClean="0"/>
              <a:t> click </a:t>
            </a:r>
            <a:r>
              <a:rPr lang="en-US" sz="1200" b="1" baseline="0" dirty="0" smtClean="0"/>
              <a:t>White, Background 1 </a:t>
            </a:r>
            <a:r>
              <a:rPr lang="en-US" sz="1200" b="0" baseline="0" dirty="0" smtClean="0"/>
              <a:t>(first row, first option from the left).</a:t>
            </a:r>
            <a:endParaRPr lang="en-US" sz="1200" b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Drag the full-color picture on top of the rectangle, to the left of the text boxes.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Arrange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to Slide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Top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indent="-228600">
              <a:buFont typeface="+mj-lt"/>
              <a:buAutoNum type="arabicPeriod"/>
            </a:pPr>
            <a:endParaRPr lang="en-US" sz="1200" b="0" dirty="0" smtClean="0"/>
          </a:p>
          <a:p>
            <a:pPr marL="228600" indent="-228600">
              <a:buFont typeface="+mj-lt"/>
              <a:buAutoNum type="arabicPeriod"/>
            </a:pPr>
            <a:endParaRPr lang="en-US" sz="1200" b="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sz="1200" dirty="0" smtClean="0"/>
              <a:t>To reproduce the second picture on this slide, do the following:</a:t>
            </a:r>
            <a:endParaRPr lang="en-US" sz="1200" b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On</a:t>
            </a:r>
            <a:r>
              <a:rPr lang="en-US" sz="1200" b="0" baseline="0" dirty="0" smtClean="0"/>
              <a:t> the </a:t>
            </a:r>
            <a:r>
              <a:rPr lang="en-US" sz="1200" b="1" baseline="0" dirty="0" smtClean="0"/>
              <a:t>Insert</a:t>
            </a:r>
            <a:r>
              <a:rPr lang="en-US" sz="1200" b="0" baseline="0" dirty="0" smtClean="0"/>
              <a:t> tab, in the </a:t>
            </a:r>
            <a:r>
              <a:rPr lang="en-US" sz="1200" b="1" baseline="0" dirty="0" smtClean="0"/>
              <a:t>Images </a:t>
            </a:r>
            <a:r>
              <a:rPr lang="en-US" sz="1200" b="0" baseline="0" dirty="0" smtClean="0"/>
              <a:t>group, click </a:t>
            </a:r>
            <a:r>
              <a:rPr lang="en-US" sz="1200" b="1" baseline="0" dirty="0" smtClean="0"/>
              <a:t>Picture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Insert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Picture</a:t>
            </a:r>
            <a:r>
              <a:rPr lang="en-US" sz="1200" b="0" baseline="0" dirty="0" smtClean="0"/>
              <a:t> dialog box, select the same picture, and then click </a:t>
            </a:r>
            <a:r>
              <a:rPr lang="en-US" sz="1200" b="1" baseline="0" dirty="0" smtClean="0"/>
              <a:t>Insert</a:t>
            </a:r>
            <a:r>
              <a:rPr lang="en-US" sz="1200" b="0" baseline="0" dirty="0" smtClean="0"/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>
                <a:latin typeface="+mn-lt"/>
              </a:rPr>
              <a:t>On the slide, select the picture. On the slide, select the picture.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and Position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 launcher.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so that the height is set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2.44”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the width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2.61”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To crop the picture,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and in the right pane,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and in the right pane,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and rotate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 smtClean="0"/>
              <a:t>On the slide, drag the new picture directly below the first one, and then, in the </a:t>
            </a:r>
            <a:r>
              <a:rPr lang="en-US" sz="1200" b="1" baseline="0" dirty="0" smtClean="0"/>
              <a:t>Format Picture </a:t>
            </a:r>
            <a:r>
              <a:rPr lang="en-US" sz="1200" b="0" baseline="0" dirty="0" smtClean="0"/>
              <a:t>dialog box, in the </a:t>
            </a:r>
            <a:r>
              <a:rPr lang="en-US" sz="1200" b="1" baseline="0" dirty="0" smtClean="0"/>
              <a:t>Crop</a:t>
            </a:r>
            <a:r>
              <a:rPr lang="en-US" sz="1200" b="0" baseline="0" dirty="0" smtClean="0"/>
              <a:t> tab, under </a:t>
            </a:r>
            <a:r>
              <a:rPr lang="en-US" sz="1200" b="1" baseline="0" dirty="0" smtClean="0"/>
              <a:t>Picture Position</a:t>
            </a:r>
            <a:r>
              <a:rPr lang="en-US" sz="1200" b="0" baseline="0" dirty="0" smtClean="0"/>
              <a:t>, adjust the </a:t>
            </a:r>
            <a:r>
              <a:rPr lang="en-US" sz="1200" b="1" baseline="0" dirty="0" smtClean="0"/>
              <a:t>Offset X </a:t>
            </a:r>
            <a:r>
              <a:rPr lang="en-US" sz="1200" b="0" baseline="0" dirty="0" smtClean="0"/>
              <a:t>and </a:t>
            </a:r>
            <a:r>
              <a:rPr lang="en-US" sz="1200" b="1" baseline="0" dirty="0" smtClean="0"/>
              <a:t>Offset Y</a:t>
            </a:r>
            <a:r>
              <a:rPr lang="en-US" sz="1200" b="0" baseline="0" dirty="0" smtClean="0"/>
              <a:t> settings to align the content of the two images so that they appear continuous.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 smtClean="0"/>
              <a:t>Also in the </a:t>
            </a:r>
            <a:r>
              <a:rPr lang="en-US" sz="1200" b="1" baseline="0" dirty="0" smtClean="0"/>
              <a:t>Format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Picture</a:t>
            </a:r>
            <a:r>
              <a:rPr lang="en-US" sz="1200" b="0" baseline="0" dirty="0" smtClean="0"/>
              <a:t> dialog box, click </a:t>
            </a:r>
            <a:r>
              <a:rPr lang="en-US" sz="1200" b="1" baseline="0" dirty="0" smtClean="0"/>
              <a:t>Picture Corrections</a:t>
            </a:r>
            <a:r>
              <a:rPr lang="en-US" sz="1200" b="0" baseline="0" dirty="0" smtClean="0"/>
              <a:t> in the left pane, and in the </a:t>
            </a:r>
            <a:r>
              <a:rPr lang="en-US" sz="1200" b="1" baseline="0" dirty="0" smtClean="0"/>
              <a:t>Picture Corrections</a:t>
            </a:r>
            <a:r>
              <a:rPr lang="en-US" sz="1200" b="0" baseline="0" dirty="0" smtClean="0"/>
              <a:t> pane, under </a:t>
            </a:r>
            <a:r>
              <a:rPr lang="en-US" sz="1200" b="1" baseline="0" dirty="0" smtClean="0"/>
              <a:t>Brightness and Contrast</a:t>
            </a:r>
            <a:r>
              <a:rPr lang="en-US" sz="1200" b="0" baseline="0" dirty="0" smtClean="0"/>
              <a:t>,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Brightness</a:t>
            </a:r>
            <a:r>
              <a:rPr lang="en-US" sz="1200" b="0" baseline="0" dirty="0" smtClean="0"/>
              <a:t> box, enter </a:t>
            </a:r>
            <a:r>
              <a:rPr lang="en-US" sz="1200" b="1" baseline="0" dirty="0" smtClean="0"/>
              <a:t>70%</a:t>
            </a:r>
            <a:r>
              <a:rPr lang="en-US" sz="1200" b="0" baseline="0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Contrast</a:t>
            </a:r>
            <a:r>
              <a:rPr lang="en-US" sz="1200" b="0" baseline="0" dirty="0" smtClean="0"/>
              <a:t> box, enter </a:t>
            </a:r>
            <a:r>
              <a:rPr lang="en-US" sz="1200" b="1" baseline="0" dirty="0" smtClean="0"/>
              <a:t>-70%</a:t>
            </a:r>
            <a:r>
              <a:rPr lang="en-US" sz="1200" b="0" baseline="0" dirty="0" smtClean="0"/>
              <a:t>.</a:t>
            </a:r>
            <a:endParaRPr lang="en-US" sz="1200" dirty="0" smtClean="0"/>
          </a:p>
          <a:p>
            <a:pPr marL="228600" lvl="0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smaller picture. On the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Arrange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to Slide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Bottom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Press and hold CTRL, and then select both pictures. On the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Arrange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Selected Objects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Center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</a:p>
          <a:p>
            <a:pPr marL="228600" indent="-228600">
              <a:buFont typeface="+mj-lt"/>
              <a:buNone/>
            </a:pPr>
            <a:endParaRPr lang="en-US" sz="1200" dirty="0" smtClean="0"/>
          </a:p>
          <a:p>
            <a:pPr marL="228600" indent="-228600">
              <a:buFont typeface="+mj-lt"/>
              <a:buNone/>
            </a:pPr>
            <a:endParaRPr lang="en-US" sz="1200" dirty="0" smtClean="0"/>
          </a:p>
          <a:p>
            <a:pPr marL="228600" indent="-228600">
              <a:buFont typeface="+mj-lt"/>
              <a:buNone/>
            </a:pPr>
            <a:r>
              <a:rPr lang="en-US" sz="1200" dirty="0" smtClean="0"/>
              <a:t>To reproduce the animation effects on this slide, do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On</a:t>
            </a:r>
            <a:r>
              <a:rPr lang="en-US" sz="1200" baseline="0" dirty="0" smtClean="0"/>
              <a:t> the slide, s</a:t>
            </a:r>
            <a:r>
              <a:rPr lang="en-US" sz="1200" dirty="0" smtClean="0"/>
              <a:t>elect the “heading” text</a:t>
            </a:r>
            <a:r>
              <a:rPr lang="en-US" sz="1200" baseline="0" dirty="0" smtClean="0"/>
              <a:t> box.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Advanced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Entrance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Fade.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Timing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Previous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Timing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Duration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Timing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Delay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1.5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aseline="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On</a:t>
            </a:r>
            <a:r>
              <a:rPr lang="en-US" sz="1200" baseline="0" dirty="0" smtClean="0"/>
              <a:t> the slide, s</a:t>
            </a:r>
            <a:r>
              <a:rPr lang="en-US" sz="1200" dirty="0" smtClean="0"/>
              <a:t>elect the “heading” text</a:t>
            </a:r>
            <a:r>
              <a:rPr lang="en-US" sz="1200" baseline="0" dirty="0" smtClean="0"/>
              <a:t> box.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Advanced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Motion Paths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Lines.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Timing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Previous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Timing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Duration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Reverse Path Direction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On the slide, select the motion</a:t>
            </a:r>
            <a:r>
              <a:rPr lang="en-US" sz="1200" baseline="0" dirty="0" smtClean="0"/>
              <a:t> path for the “heading” text box</a:t>
            </a:r>
            <a:r>
              <a:rPr lang="en-US" sz="1200" dirty="0" smtClean="0"/>
              <a:t>,</a:t>
            </a:r>
            <a:r>
              <a:rPr lang="en-US" sz="1200" baseline="0" dirty="0" smtClean="0"/>
              <a:t> </a:t>
            </a:r>
            <a:r>
              <a:rPr lang="en-US" sz="1200" dirty="0" smtClean="0"/>
              <a:t>point</a:t>
            </a:r>
            <a:r>
              <a:rPr lang="en-US" sz="1200" baseline="0" dirty="0" smtClean="0"/>
              <a:t> to the starting point (green arrow) of the motion path until the cursor becomes a two-headed arrow. P</a:t>
            </a:r>
            <a:r>
              <a:rPr lang="en-US" sz="1200" i="0" dirty="0" smtClean="0"/>
              <a:t>ress and hold SHIFT,</a:t>
            </a:r>
            <a:r>
              <a:rPr lang="en-US" sz="1200" i="0" baseline="0" dirty="0" smtClean="0"/>
              <a:t> and then </a:t>
            </a:r>
            <a:r>
              <a:rPr lang="en-US" sz="1200" dirty="0" smtClean="0"/>
              <a:t>drag the starting point</a:t>
            </a:r>
            <a:r>
              <a:rPr lang="en-US" sz="1200" baseline="0" dirty="0" smtClean="0"/>
              <a:t> </a:t>
            </a:r>
            <a:r>
              <a:rPr lang="en-US" sz="1200" i="0" baseline="0" dirty="0" smtClean="0"/>
              <a:t>about 1.5”</a:t>
            </a:r>
            <a:r>
              <a:rPr lang="en-US" sz="1200" baseline="0" dirty="0" smtClean="0"/>
              <a:t> off the left edge of the slide. (</a:t>
            </a:r>
            <a:r>
              <a:rPr lang="en-US" sz="1200" b="1" baseline="0" dirty="0" smtClean="0"/>
              <a:t>Note:</a:t>
            </a:r>
            <a:r>
              <a:rPr lang="en-US" sz="1200" baseline="0" dirty="0" smtClean="0"/>
              <a:t> If your lines of text are longer than in the example above, you may need to further increase the length of the motion path. )</a:t>
            </a:r>
            <a:r>
              <a:rPr lang="en-US" sz="1200" dirty="0" smtClean="0"/>
              <a:t>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On</a:t>
            </a:r>
            <a:r>
              <a:rPr lang="en-US" sz="1200" baseline="0" dirty="0" smtClean="0"/>
              <a:t> the slide, s</a:t>
            </a:r>
            <a:r>
              <a:rPr lang="en-US" sz="1200" dirty="0" smtClean="0"/>
              <a:t>elect the second text box. On</a:t>
            </a:r>
            <a:r>
              <a:rPr lang="en-US" sz="1200" baseline="0" dirty="0" smtClean="0"/>
              <a:t> the slide, s</a:t>
            </a:r>
            <a:r>
              <a:rPr lang="en-US" sz="1200" dirty="0" smtClean="0"/>
              <a:t>elect the “heading” text</a:t>
            </a:r>
            <a:r>
              <a:rPr lang="en-US" sz="1200" baseline="0" dirty="0" smtClean="0"/>
              <a:t> box.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Advanced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Entrance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Fade.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group, click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 Additional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Effect Options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Fade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Animate text </a:t>
            </a:r>
            <a:r>
              <a:rPr lang="en-US" sz="1200" baseline="0" dirty="0" smtClean="0"/>
              <a:t>list, select </a:t>
            </a:r>
            <a:r>
              <a:rPr lang="en-US" sz="1200" b="1" baseline="0" dirty="0" smtClean="0"/>
              <a:t>By Letter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% delay between letters </a:t>
            </a:r>
            <a:r>
              <a:rPr lang="en-US" sz="1200" baseline="0" dirty="0" smtClean="0"/>
              <a:t>box, enter </a:t>
            </a:r>
            <a:r>
              <a:rPr lang="en-US" sz="1200" b="1" baseline="0" dirty="0" smtClean="0"/>
              <a:t>5</a:t>
            </a:r>
            <a:r>
              <a:rPr lang="en-US" sz="1200" baseline="0" dirty="0" smtClean="0"/>
              <a:t>.</a:t>
            </a:r>
            <a:endParaRPr lang="en-US" sz="1200" dirty="0" smtClean="0"/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Timing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Start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After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Previous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Duration </a:t>
            </a:r>
            <a:r>
              <a:rPr lang="en-US" sz="1200" baseline="0" dirty="0" smtClean="0"/>
              <a:t>list, select </a:t>
            </a:r>
            <a:r>
              <a:rPr lang="en-US" sz="1200" b="1" baseline="0" dirty="0" smtClean="0"/>
              <a:t>0.5 seconds </a:t>
            </a:r>
            <a:r>
              <a:rPr lang="en-US" sz="1200" baseline="0" dirty="0" smtClean="0"/>
              <a:t>(</a:t>
            </a:r>
            <a:r>
              <a:rPr lang="en-US" sz="1200" b="1" baseline="0" dirty="0" smtClean="0"/>
              <a:t>Very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Fast)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Text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Animation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Group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text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By 1</a:t>
            </a:r>
            <a:r>
              <a:rPr lang="en-US" sz="1200" b="1" baseline="30000" dirty="0" smtClean="0"/>
              <a:t>st</a:t>
            </a:r>
            <a:r>
              <a:rPr lang="en-US" sz="1200" b="1" baseline="0" dirty="0" smtClean="0"/>
              <a:t> Level Paragraphs</a:t>
            </a:r>
            <a:r>
              <a:rPr lang="en-US" sz="1200" baseline="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To</a:t>
            </a:r>
            <a:r>
              <a:rPr lang="en-US" sz="1200" baseline="0" dirty="0" smtClean="0"/>
              <a:t> reproduce the background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Design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Background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Background Styles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left pane,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Center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(third option from the left).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 Colors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White, Background 1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(first row, first option from the left).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0%.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next stop in the slider,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40%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 Colors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White, Background 1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(first row, first option from the left).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0%.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next stop in the slider,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dirty="0" smtClean="0"/>
              <a:t>click </a:t>
            </a:r>
            <a:r>
              <a:rPr lang="en-US" sz="1200" b="1" dirty="0" smtClean="0"/>
              <a:t>More Colors</a:t>
            </a:r>
            <a:r>
              <a:rPr lang="en-US" sz="1200" dirty="0" smtClean="0"/>
              <a:t>, and then in the </a:t>
            </a:r>
            <a:r>
              <a:rPr lang="en-US" sz="1200" b="1" dirty="0" smtClean="0"/>
              <a:t>Colors</a:t>
            </a:r>
            <a:r>
              <a:rPr lang="en-US" sz="1200" dirty="0" smtClean="0"/>
              <a:t> dialog box, on the </a:t>
            </a:r>
            <a:r>
              <a:rPr lang="en-US" sz="1200" b="1" dirty="0" smtClean="0"/>
              <a:t>Custom</a:t>
            </a:r>
            <a:r>
              <a:rPr lang="en-US" sz="1200" dirty="0" smtClean="0"/>
              <a:t> tab, enter values for Red: </a:t>
            </a:r>
            <a:r>
              <a:rPr lang="en-US" sz="1200" b="1" dirty="0" smtClean="0"/>
              <a:t>232</a:t>
            </a:r>
            <a:r>
              <a:rPr lang="en-US" sz="1200" dirty="0" smtClean="0"/>
              <a:t>, Green: </a:t>
            </a:r>
            <a:r>
              <a:rPr lang="en-US" sz="1200" b="1" dirty="0" smtClean="0"/>
              <a:t>227</a:t>
            </a:r>
            <a:r>
              <a:rPr lang="en-US" sz="1200" dirty="0" smtClean="0"/>
              <a:t>, and Blue: </a:t>
            </a:r>
            <a:r>
              <a:rPr lang="en-US" sz="1200" b="1" dirty="0" smtClean="0"/>
              <a:t>216</a:t>
            </a:r>
            <a:r>
              <a:rPr lang="en-US" sz="1200" dirty="0" smtClean="0"/>
              <a:t>.</a:t>
            </a:r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BF37D-674F-4567-8F7F-4E6DFB2B531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594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BF37D-674F-4567-8F7F-4E6DFB2B531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594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BF37D-674F-4567-8F7F-4E6DFB2B531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594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BF37D-674F-4567-8F7F-4E6DFB2B5319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791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456880" y="2400246"/>
            <a:ext cx="6172679" cy="67437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345091" name="Slide Image Placeholder 5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33400" y="460375"/>
            <a:ext cx="2433638" cy="1825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82BF9F-C60D-4ACE-9A3B-4CF16F13ECD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34231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85A168-EB9F-4974-BC2C-821F3B30E1C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54120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0E27BD-C134-4ADB-8A4E-72606D95A8B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25794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2675D6-86AE-4FA2-9207-560A1B67830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2399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696D33-73D9-4BD2-AA82-6EB063EBF00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31184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F87681-0CE9-4C2C-AEED-1124F70BE10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83676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4C2F21-B55F-4A83-88FA-953B72A8F61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72477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EF6B55-D10C-4C66-AF06-EEE3142BF7C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09901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9CA12A-C412-4C1E-BB45-ABF66DF05A5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47987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F617C-3C62-4F0F-995A-F79775C4D16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19157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DC5955-D444-43E4-B80A-EB6ED6EFE25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17582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578D58B-8B98-4BA8-BA55-C7812A3DDD8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diagramQuickStyle" Target="../diagrams/quickStyle3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2.xml"/><Relationship Id="rId12" Type="http://schemas.openxmlformats.org/officeDocument/2006/relationships/diagramLayout" Target="../diagrams/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Data" Target="../diagrams/data2.xml"/><Relationship Id="rId11" Type="http://schemas.openxmlformats.org/officeDocument/2006/relationships/diagramData" Target="../diagrams/data3.xml"/><Relationship Id="rId5" Type="http://schemas.openxmlformats.org/officeDocument/2006/relationships/image" Target="../media/image8.png"/><Relationship Id="rId15" Type="http://schemas.microsoft.com/office/2007/relationships/diagramDrawing" Target="../diagrams/drawing3.xml"/><Relationship Id="rId10" Type="http://schemas.microsoft.com/office/2007/relationships/diagramDrawing" Target="../diagrams/drawing2.xml"/><Relationship Id="rId4" Type="http://schemas.openxmlformats.org/officeDocument/2006/relationships/notesSlide" Target="../notesSlides/notesSlide2.xml"/><Relationship Id="rId9" Type="http://schemas.openxmlformats.org/officeDocument/2006/relationships/diagramColors" Target="../diagrams/colors2.xml"/><Relationship Id="rId14" Type="http://schemas.openxmlformats.org/officeDocument/2006/relationships/diagramColors" Target="../diagrams/colors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13" Type="http://schemas.openxmlformats.org/officeDocument/2006/relationships/diagramQuickStyle" Target="../diagrams/quickStyle5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4.xml"/><Relationship Id="rId12" Type="http://schemas.openxmlformats.org/officeDocument/2006/relationships/diagramLayout" Target="../diagrams/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Data" Target="../diagrams/data4.xml"/><Relationship Id="rId11" Type="http://schemas.openxmlformats.org/officeDocument/2006/relationships/diagramData" Target="../diagrams/data5.xml"/><Relationship Id="rId5" Type="http://schemas.openxmlformats.org/officeDocument/2006/relationships/image" Target="../media/image8.png"/><Relationship Id="rId15" Type="http://schemas.microsoft.com/office/2007/relationships/diagramDrawing" Target="../diagrams/drawing5.xml"/><Relationship Id="rId10" Type="http://schemas.microsoft.com/office/2007/relationships/diagramDrawing" Target="../diagrams/drawing4.xml"/><Relationship Id="rId4" Type="http://schemas.openxmlformats.org/officeDocument/2006/relationships/notesSlide" Target="../notesSlides/notesSlide3.xml"/><Relationship Id="rId9" Type="http://schemas.openxmlformats.org/officeDocument/2006/relationships/diagramColors" Target="../diagrams/colors4.xml"/><Relationship Id="rId14" Type="http://schemas.openxmlformats.org/officeDocument/2006/relationships/diagramColors" Target="../diagrams/colors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13" Type="http://schemas.openxmlformats.org/officeDocument/2006/relationships/diagramQuickStyle" Target="../diagrams/quickStyle7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6.xml"/><Relationship Id="rId12" Type="http://schemas.openxmlformats.org/officeDocument/2006/relationships/diagramLayout" Target="../diagrams/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Data" Target="../diagrams/data6.xml"/><Relationship Id="rId11" Type="http://schemas.openxmlformats.org/officeDocument/2006/relationships/diagramData" Target="../diagrams/data7.xml"/><Relationship Id="rId5" Type="http://schemas.openxmlformats.org/officeDocument/2006/relationships/image" Target="../media/image8.png"/><Relationship Id="rId15" Type="http://schemas.microsoft.com/office/2007/relationships/diagramDrawing" Target="../diagrams/drawing7.xml"/><Relationship Id="rId10" Type="http://schemas.microsoft.com/office/2007/relationships/diagramDrawing" Target="../diagrams/drawing6.xml"/><Relationship Id="rId4" Type="http://schemas.openxmlformats.org/officeDocument/2006/relationships/notesSlide" Target="../notesSlides/notesSlide4.xml"/><Relationship Id="rId9" Type="http://schemas.openxmlformats.org/officeDocument/2006/relationships/diagramColors" Target="../diagrams/colors6.xml"/><Relationship Id="rId14" Type="http://schemas.openxmlformats.org/officeDocument/2006/relationships/diagramColors" Target="../diagrams/colors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diagramLayout" Target="../diagrams/layout8.xml"/><Relationship Id="rId7" Type="http://schemas.openxmlformats.org/officeDocument/2006/relationships/image" Target="../media/image9.gif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2691115301_f3b8699d5a_b.jpg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b="-1457"/>
          <a:stretch>
            <a:fillRect/>
          </a:stretch>
        </p:blipFill>
        <p:spPr>
          <a:xfrm>
            <a:off x="914399" y="4407725"/>
            <a:ext cx="2390503" cy="2189627"/>
          </a:xfrm>
          <a:prstGeom prst="rect">
            <a:avLst/>
          </a:prstGeom>
          <a:ln>
            <a:noFill/>
          </a:ln>
          <a:effectLst/>
        </p:spPr>
      </p:pic>
      <p:sp>
        <p:nvSpPr>
          <p:cNvPr id="24" name="TextBox 23"/>
          <p:cNvSpPr txBox="1"/>
          <p:nvPr/>
        </p:nvSpPr>
        <p:spPr>
          <a:xfrm>
            <a:off x="3419872" y="980728"/>
            <a:ext cx="561662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uk-UA" altLang="zh-CN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Інформація – шлях до успіху!</a:t>
            </a:r>
            <a:endParaRPr lang="en-US" sz="32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1512125"/>
            <a:ext cx="9144000" cy="289560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3" name="Picture 22" descr="2691115301_f3b8699d5a_b.jpg"/>
          <p:cNvPicPr>
            <a:picLocks noChangeAspect="1"/>
          </p:cNvPicPr>
          <p:nvPr/>
        </p:nvPicPr>
        <p:blipFill>
          <a:blip r:embed="rId4" cstate="print">
            <a:lum bright="5000" contrast="5000"/>
          </a:blip>
          <a:srcRect/>
          <a:stretch>
            <a:fillRect/>
          </a:stretch>
        </p:blipFill>
        <p:spPr>
          <a:xfrm>
            <a:off x="914400" y="0"/>
            <a:ext cx="2390503" cy="4407725"/>
          </a:xfrm>
          <a:prstGeom prst="rect">
            <a:avLst/>
          </a:prstGeom>
          <a:effectLst>
            <a:glow rad="101600">
              <a:schemeClr val="bg1">
                <a:alpha val="40000"/>
              </a:schemeClr>
            </a:glow>
          </a:effectLst>
        </p:spPr>
      </p:pic>
      <p:sp>
        <p:nvSpPr>
          <p:cNvPr id="25" name="TextBox 24"/>
          <p:cNvSpPr txBox="1"/>
          <p:nvPr/>
        </p:nvSpPr>
        <p:spPr>
          <a:xfrm>
            <a:off x="3711082" y="1851929"/>
            <a:ext cx="5181398" cy="23391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uk-UA" altLang="zh-CN" sz="3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 проведення пробного зовнішнього незалежного оцінювання</a:t>
            </a:r>
          </a:p>
          <a:p>
            <a:pPr algn="ctr"/>
            <a:r>
              <a:rPr lang="uk-UA" sz="28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Наказ УЦОЯО </a:t>
            </a:r>
          </a:p>
          <a:p>
            <a:pPr algn="ctr"/>
            <a:r>
              <a:rPr lang="uk-UA" sz="28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 16.10.2014. № 106</a:t>
            </a:r>
            <a:endParaRPr lang="en-US" sz="2800" b="1" i="1" dirty="0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9" name="Picture 27" descr="2691115301_f3b8699d5a_b.jpg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b="-1457"/>
          <a:stretch>
            <a:fillRect/>
          </a:stretch>
        </p:blipFill>
        <p:spPr>
          <a:xfrm>
            <a:off x="914400" y="0"/>
            <a:ext cx="2390502" cy="4463556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755576" y="1427222"/>
            <a:ext cx="2664296" cy="2913374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0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Пробне</a:t>
            </a:r>
            <a:br>
              <a:rPr lang="uk-UA" sz="40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60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ЗНО</a:t>
            </a:r>
            <a:r>
              <a:rPr lang="uk-UA" sz="40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88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  <a:r>
              <a:rPr lang="uk-UA" sz="40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b="1" dirty="0"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 descr="http://www.vectorfree.com/media/vectors/meeti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452941"/>
            <a:ext cx="2390502" cy="175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31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8353E-6 L -0.86666 3.78353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1408093"/>
              </p:ext>
            </p:extLst>
          </p:nvPr>
        </p:nvGraphicFramePr>
        <p:xfrm>
          <a:off x="179512" y="980728"/>
          <a:ext cx="8784976" cy="5534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9680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647700"/>
          </a:xfrm>
        </p:spPr>
        <p:txBody>
          <a:bodyPr/>
          <a:lstStyle/>
          <a:p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УВАГА!</a:t>
            </a:r>
            <a:endParaRPr lang="ru-RU" alt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29600" cy="5073650"/>
          </a:xfrm>
        </p:spPr>
        <p:txBody>
          <a:bodyPr/>
          <a:lstStyle/>
          <a:p>
            <a:pPr algn="ctr">
              <a:buFontTx/>
              <a:buNone/>
            </a:pPr>
            <a:endParaRPr lang="ru-RU" altLang="ru-RU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ru-RU" altLang="ru-RU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alt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alt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детальною характеристикою  </a:t>
            </a:r>
            <a:r>
              <a:rPr lang="ru-RU" altLang="ru-RU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сертифікаційних</a:t>
            </a:r>
            <a:r>
              <a:rPr lang="ru-RU" alt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робіт</a:t>
            </a:r>
            <a:r>
              <a:rPr lang="ru-RU" alt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altLang="ru-RU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усіх</a:t>
            </a:r>
            <a:r>
              <a:rPr lang="ru-RU" alt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предметів</a:t>
            </a:r>
            <a:r>
              <a:rPr lang="ru-RU" alt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ЗНО-2015 </a:t>
            </a:r>
            <a:r>
              <a:rPr lang="ru-RU" altLang="ru-RU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alt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ознайомитися</a:t>
            </a:r>
            <a:r>
              <a:rPr lang="ru-RU" alt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сайті</a:t>
            </a:r>
            <a:r>
              <a:rPr lang="ru-RU" alt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Українського</a:t>
            </a:r>
            <a:r>
              <a:rPr lang="ru-RU" alt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центру </a:t>
            </a:r>
            <a:r>
              <a:rPr lang="ru-RU" altLang="ru-RU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оцінювання</a:t>
            </a:r>
            <a:r>
              <a:rPr lang="ru-RU" alt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якості</a:t>
            </a:r>
            <a:r>
              <a:rPr lang="ru-RU" alt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alt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altLang="ru-RU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адресою</a:t>
            </a:r>
            <a:r>
              <a:rPr lang="ru-RU" alt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altLang="ru-RU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Інтернеті</a:t>
            </a:r>
            <a:r>
              <a:rPr lang="ru-RU" alt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ru-RU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www.testportal.gov.ua </a:t>
            </a:r>
            <a:endParaRPr lang="uk-UA" altLang="ru-RU" sz="4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uk-UA" alt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рубриці «</a:t>
            </a:r>
            <a:r>
              <a:rPr lang="uk-UA" altLang="ru-RU" b="1" u="sng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 до ЗНО</a:t>
            </a:r>
            <a:r>
              <a:rPr lang="uk-UA" alt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91680" y="2132856"/>
            <a:ext cx="5688632" cy="31700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10000" b="1" dirty="0" smtClean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увагу!</a:t>
            </a:r>
            <a:endParaRPr lang="ru-RU" sz="10000" b="1" dirty="0">
              <a:ln w="11430"/>
              <a:gradFill>
                <a:gsLst>
                  <a:gs pos="0">
                    <a:srgbClr val="333399">
                      <a:tint val="70000"/>
                      <a:satMod val="245000"/>
                    </a:srgbClr>
                  </a:gs>
                  <a:gs pos="75000">
                    <a:srgbClr val="333399">
                      <a:tint val="90000"/>
                      <a:shade val="60000"/>
                      <a:satMod val="240000"/>
                    </a:srgbClr>
                  </a:gs>
                  <a:gs pos="100000">
                    <a:srgbClr val="333399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128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696" y="44624"/>
            <a:ext cx="7056784" cy="792088"/>
          </a:xfrm>
        </p:spPr>
        <p:txBody>
          <a:bodyPr/>
          <a:lstStyle/>
          <a:p>
            <a:r>
              <a:rPr lang="uk-UA" alt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Обставини, які підвищують </a:t>
            </a:r>
            <a:br>
              <a:rPr lang="uk-UA" alt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роль і значення ПЗНО-2015</a:t>
            </a:r>
            <a:endParaRPr lang="ru-RU" alt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lyceum141.edu.kh.ua/files2/images/%D0%97%D0%9D%D0%9E.gif?size=1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624"/>
            <a:ext cx="1356742" cy="81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330858337"/>
              </p:ext>
            </p:extLst>
          </p:nvPr>
        </p:nvGraphicFramePr>
        <p:xfrm>
          <a:off x="107504" y="980728"/>
          <a:ext cx="8928992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8758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32E0BB3-F91C-4981-B195-30681C35BD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graphicEl>
                                              <a:dgm id="{932E0BB3-F91C-4981-B195-30681C35BD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graphicEl>
                                              <a:dgm id="{932E0BB3-F91C-4981-B195-30681C35BD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graphicEl>
                                              <a:dgm id="{932E0BB3-F91C-4981-B195-30681C35BD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5C58DBB-AC9B-472C-B997-AB42D6F969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graphicEl>
                                              <a:dgm id="{85C58DBB-AC9B-472C-B997-AB42D6F969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graphicEl>
                                              <a:dgm id="{85C58DBB-AC9B-472C-B997-AB42D6F969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graphicEl>
                                              <a:dgm id="{85C58DBB-AC9B-472C-B997-AB42D6F969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EB8F8E5-FE32-4F71-A3C0-E4F4E51403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graphicEl>
                                              <a:dgm id="{0EB8F8E5-FE32-4F71-A3C0-E4F4E51403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graphicEl>
                                              <a:dgm id="{0EB8F8E5-FE32-4F71-A3C0-E4F4E51403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graphicEl>
                                              <a:dgm id="{0EB8F8E5-FE32-4F71-A3C0-E4F4E51403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59224EA-A6E2-4936-B548-CD9D37F406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graphicEl>
                                              <a:dgm id="{059224EA-A6E2-4936-B548-CD9D37F406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graphicEl>
                                              <a:dgm id="{059224EA-A6E2-4936-B548-CD9D37F406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graphicEl>
                                              <a:dgm id="{059224EA-A6E2-4936-B548-CD9D37F406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9427015-85EF-47F2-9FDF-B5C2A967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graphicEl>
                                              <a:dgm id="{49427015-85EF-47F2-9FDF-B5C2A96755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graphicEl>
                                              <a:dgm id="{49427015-85EF-47F2-9FDF-B5C2A967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graphicEl>
                                              <a:dgm id="{49427015-85EF-47F2-9FDF-B5C2A967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0221EE5-4445-4E16-B41D-FB7CC884B0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graphicEl>
                                              <a:dgm id="{F0221EE5-4445-4E16-B41D-FB7CC884B0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graphicEl>
                                              <a:dgm id="{F0221EE5-4445-4E16-B41D-FB7CC884B0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graphicEl>
                                              <a:dgm id="{F0221EE5-4445-4E16-B41D-FB7CC884B0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AD9FA00-998B-4266-896F-5364CCF562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graphicEl>
                                              <a:dgm id="{BAD9FA00-998B-4266-896F-5364CCF562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graphicEl>
                                              <a:dgm id="{BAD9FA00-998B-4266-896F-5364CCF562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graphicEl>
                                              <a:dgm id="{BAD9FA00-998B-4266-896F-5364CCF562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D9033AA-9016-4065-A096-3CBBE3ECF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>
                                            <p:graphicEl>
                                              <a:dgm id="{ED9033AA-9016-4065-A096-3CBBE3ECFC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graphicEl>
                                              <a:dgm id="{ED9033AA-9016-4065-A096-3CBBE3ECF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graphicEl>
                                              <a:dgm id="{ED9033AA-9016-4065-A096-3CBBE3ECFC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A4D2C51-AE95-4FB4-AEA2-19D25FDB39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>
                                            <p:graphicEl>
                                              <a:dgm id="{DA4D2C51-AE95-4FB4-AEA2-19D25FDB39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graphicEl>
                                              <a:dgm id="{DA4D2C51-AE95-4FB4-AEA2-19D25FDB39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graphicEl>
                                              <a:dgm id="{DA4D2C51-AE95-4FB4-AEA2-19D25FDB39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50076C1-EAA4-48CB-9923-FC4A13F7EA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>
                                            <p:graphicEl>
                                              <a:dgm id="{950076C1-EAA4-48CB-9923-FC4A13F7EA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>
                                            <p:graphicEl>
                                              <a:dgm id="{950076C1-EAA4-48CB-9923-FC4A13F7EA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>
                                            <p:graphicEl>
                                              <a:dgm id="{950076C1-EAA4-48CB-9923-FC4A13F7EA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Graphic spid="6" grpId="0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647700"/>
          </a:xfrm>
        </p:spPr>
        <p:txBody>
          <a:bodyPr/>
          <a:lstStyle/>
          <a:p>
            <a:r>
              <a:rPr lang="ru-RU" altLang="ru-RU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Хімія</a:t>
            </a:r>
            <a:r>
              <a:rPr lang="ru-RU" alt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Увага</a:t>
            </a:r>
            <a:r>
              <a:rPr lang="ru-RU" alt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додана нова форма ТЗ (№№ 45-54)</a:t>
            </a:r>
            <a:endParaRPr lang="ru-RU" alt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Дворівневі тести ЗНО-201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5800" y="3386138"/>
            <a:ext cx="152400" cy="85725"/>
          </a:xfrm>
          <a:prstGeom prst="rect">
            <a:avLst/>
          </a:prstGeom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83195899"/>
              </p:ext>
            </p:extLst>
          </p:nvPr>
        </p:nvGraphicFramePr>
        <p:xfrm>
          <a:off x="251520" y="1124744"/>
          <a:ext cx="8568952" cy="2736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041217044"/>
              </p:ext>
            </p:extLst>
          </p:nvPr>
        </p:nvGraphicFramePr>
        <p:xfrm>
          <a:off x="251520" y="4077072"/>
          <a:ext cx="8640960" cy="2304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FFDD058-69E3-4520-89B9-7B28CD454D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graphicEl>
                                              <a:dgm id="{BFFDD058-69E3-4520-89B9-7B28CD454D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graphicEl>
                                              <a:dgm id="{BFFDD058-69E3-4520-89B9-7B28CD454D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graphicEl>
                                              <a:dgm id="{BFFDD058-69E3-4520-89B9-7B28CD454D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F2AAA98-7625-41D6-B4A1-C1322C2B00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graphicEl>
                                              <a:dgm id="{8F2AAA98-7625-41D6-B4A1-C1322C2B00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graphicEl>
                                              <a:dgm id="{8F2AAA98-7625-41D6-B4A1-C1322C2B00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graphicEl>
                                              <a:dgm id="{8F2AAA98-7625-41D6-B4A1-C1322C2B00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364EDCD-51B5-4BC8-840A-54CE15A21F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graphicEl>
                                              <a:dgm id="{6364EDCD-51B5-4BC8-840A-54CE15A21F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graphicEl>
                                              <a:dgm id="{6364EDCD-51B5-4BC8-840A-54CE15A21F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graphicEl>
                                              <a:dgm id="{6364EDCD-51B5-4BC8-840A-54CE15A21F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736255A-7A25-4BEB-9925-7AA864B7C2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graphicEl>
                                              <a:dgm id="{E736255A-7A25-4BEB-9925-7AA864B7C2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graphicEl>
                                              <a:dgm id="{E736255A-7A25-4BEB-9925-7AA864B7C2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graphicEl>
                                              <a:dgm id="{E736255A-7A25-4BEB-9925-7AA864B7C2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E6417B0-102C-483E-B2EB-4893556AF5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graphicEl>
                                              <a:dgm id="{AE6417B0-102C-483E-B2EB-4893556AF5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graphicEl>
                                              <a:dgm id="{AE6417B0-102C-483E-B2EB-4893556AF5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graphicEl>
                                              <a:dgm id="{AE6417B0-102C-483E-B2EB-4893556AF5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3CF6636-3ED9-4B34-BFB1-D337A2CA62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graphicEl>
                                              <a:dgm id="{03CF6636-3ED9-4B34-BFB1-D337A2CA62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graphicEl>
                                              <a:dgm id="{03CF6636-3ED9-4B34-BFB1-D337A2CA62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graphicEl>
                                              <a:dgm id="{03CF6636-3ED9-4B34-BFB1-D337A2CA62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7BF4B45-09B6-46B7-9A46-036D89D633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>
                                            <p:graphicEl>
                                              <a:dgm id="{C7BF4B45-09B6-46B7-9A46-036D89D633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graphicEl>
                                              <a:dgm id="{C7BF4B45-09B6-46B7-9A46-036D89D633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graphicEl>
                                              <a:dgm id="{C7BF4B45-09B6-46B7-9A46-036D89D633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13B942A-4B21-4F51-9446-088CA42D07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">
                                            <p:graphicEl>
                                              <a:dgm id="{813B942A-4B21-4F51-9446-088CA42D07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>
                                            <p:graphicEl>
                                              <a:dgm id="{813B942A-4B21-4F51-9446-088CA42D07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>
                                            <p:graphicEl>
                                              <a:dgm id="{813B942A-4B21-4F51-9446-088CA42D07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122" grpId="0"/>
      <p:bldGraphic spid="4" grpId="0">
        <p:bldAsOne/>
      </p:bldGraphic>
      <p:bldGraphic spid="5" grpId="0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647700"/>
          </a:xfrm>
        </p:spPr>
        <p:txBody>
          <a:bodyPr/>
          <a:lstStyle/>
          <a:p>
            <a:r>
              <a:rPr lang="ru-RU" altLang="ru-RU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Фізика</a:t>
            </a:r>
            <a:r>
              <a:rPr lang="ru-RU" alt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Увага</a:t>
            </a:r>
            <a:r>
              <a:rPr lang="ru-RU" alt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змінена</a:t>
            </a:r>
            <a:r>
              <a:rPr lang="ru-RU" alt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к-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ть</a:t>
            </a:r>
            <a:r>
              <a:rPr lang="ru-RU" alt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ТЗ за формами</a:t>
            </a:r>
            <a:endParaRPr lang="ru-RU" alt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Дворівневі тести ЗНО-201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5800" y="3386138"/>
            <a:ext cx="152400" cy="85725"/>
          </a:xfrm>
          <a:prstGeom prst="rect">
            <a:avLst/>
          </a:prstGeom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257082019"/>
              </p:ext>
            </p:extLst>
          </p:nvPr>
        </p:nvGraphicFramePr>
        <p:xfrm>
          <a:off x="251520" y="1124744"/>
          <a:ext cx="8568952" cy="2736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106557546"/>
              </p:ext>
            </p:extLst>
          </p:nvPr>
        </p:nvGraphicFramePr>
        <p:xfrm>
          <a:off x="107504" y="4077072"/>
          <a:ext cx="8928992" cy="2304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89751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FFDD058-69E3-4520-89B9-7B28CD454D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graphicEl>
                                              <a:dgm id="{BFFDD058-69E3-4520-89B9-7B28CD454D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graphicEl>
                                              <a:dgm id="{BFFDD058-69E3-4520-89B9-7B28CD454D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graphicEl>
                                              <a:dgm id="{BFFDD058-69E3-4520-89B9-7B28CD454D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F2AAA98-7625-41D6-B4A1-C1322C2B00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graphicEl>
                                              <a:dgm id="{8F2AAA98-7625-41D6-B4A1-C1322C2B00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graphicEl>
                                              <a:dgm id="{8F2AAA98-7625-41D6-B4A1-C1322C2B00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graphicEl>
                                              <a:dgm id="{8F2AAA98-7625-41D6-B4A1-C1322C2B00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364EDCD-51B5-4BC8-840A-54CE15A21F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graphicEl>
                                              <a:dgm id="{6364EDCD-51B5-4BC8-840A-54CE15A21F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graphicEl>
                                              <a:dgm id="{6364EDCD-51B5-4BC8-840A-54CE15A21F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graphicEl>
                                              <a:dgm id="{6364EDCD-51B5-4BC8-840A-54CE15A21F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736255A-7A25-4BEB-9925-7AA864B7C2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>
                                            <p:graphicEl>
                                              <a:dgm id="{E736255A-7A25-4BEB-9925-7AA864B7C2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graphicEl>
                                              <a:dgm id="{E736255A-7A25-4BEB-9925-7AA864B7C2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graphicEl>
                                              <a:dgm id="{E736255A-7A25-4BEB-9925-7AA864B7C2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E6417B0-102C-483E-B2EB-4893556AF5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>
                                            <p:graphicEl>
                                              <a:dgm id="{AE6417B0-102C-483E-B2EB-4893556AF5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graphicEl>
                                              <a:dgm id="{AE6417B0-102C-483E-B2EB-4893556AF5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graphicEl>
                                              <a:dgm id="{AE6417B0-102C-483E-B2EB-4893556AF5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3CF6636-3ED9-4B34-BFB1-D337A2CA62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>
                                            <p:graphicEl>
                                              <a:dgm id="{03CF6636-3ED9-4B34-BFB1-D337A2CA62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graphicEl>
                                              <a:dgm id="{03CF6636-3ED9-4B34-BFB1-D337A2CA62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graphicEl>
                                              <a:dgm id="{03CF6636-3ED9-4B34-BFB1-D337A2CA62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122" grpId="0"/>
      <p:bldGraphic spid="4" grpId="0">
        <p:bldAsOne/>
      </p:bldGraphic>
      <p:bldGraphic spid="5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647700"/>
          </a:xfrm>
        </p:spPr>
        <p:txBody>
          <a:bodyPr/>
          <a:lstStyle/>
          <a:p>
            <a:r>
              <a:rPr lang="ru-RU" altLang="ru-RU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Біологія</a:t>
            </a:r>
            <a:r>
              <a:rPr lang="ru-RU" alt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Увага</a:t>
            </a:r>
            <a:r>
              <a:rPr lang="ru-RU" alt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ru-RU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виключена</a:t>
            </a:r>
            <a:r>
              <a:rPr lang="ru-RU" alt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одна форма ТЗ</a:t>
            </a:r>
            <a:endParaRPr lang="ru-RU" alt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Дворівневі тести ЗНО-201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5800" y="3386138"/>
            <a:ext cx="152400" cy="85725"/>
          </a:xfrm>
          <a:prstGeom prst="rect">
            <a:avLst/>
          </a:prstGeom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437266232"/>
              </p:ext>
            </p:extLst>
          </p:nvPr>
        </p:nvGraphicFramePr>
        <p:xfrm>
          <a:off x="251520" y="1124744"/>
          <a:ext cx="8568952" cy="2736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20413784"/>
              </p:ext>
            </p:extLst>
          </p:nvPr>
        </p:nvGraphicFramePr>
        <p:xfrm>
          <a:off x="107504" y="4077072"/>
          <a:ext cx="8928992" cy="2304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165104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FFDD058-69E3-4520-89B9-7B28CD454D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graphicEl>
                                              <a:dgm id="{BFFDD058-69E3-4520-89B9-7B28CD454D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graphicEl>
                                              <a:dgm id="{BFFDD058-69E3-4520-89B9-7B28CD454D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graphicEl>
                                              <a:dgm id="{BFFDD058-69E3-4520-89B9-7B28CD454D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F2AAA98-7625-41D6-B4A1-C1322C2B00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graphicEl>
                                              <a:dgm id="{8F2AAA98-7625-41D6-B4A1-C1322C2B00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graphicEl>
                                              <a:dgm id="{8F2AAA98-7625-41D6-B4A1-C1322C2B00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graphicEl>
                                              <a:dgm id="{8F2AAA98-7625-41D6-B4A1-C1322C2B00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364EDCD-51B5-4BC8-840A-54CE15A21F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graphicEl>
                                              <a:dgm id="{6364EDCD-51B5-4BC8-840A-54CE15A21F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graphicEl>
                                              <a:dgm id="{6364EDCD-51B5-4BC8-840A-54CE15A21F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graphicEl>
                                              <a:dgm id="{6364EDCD-51B5-4BC8-840A-54CE15A21F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736255A-7A25-4BEB-9925-7AA864B7C2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>
                                            <p:graphicEl>
                                              <a:dgm id="{E736255A-7A25-4BEB-9925-7AA864B7C2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graphicEl>
                                              <a:dgm id="{E736255A-7A25-4BEB-9925-7AA864B7C2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graphicEl>
                                              <a:dgm id="{E736255A-7A25-4BEB-9925-7AA864B7C2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E6417B0-102C-483E-B2EB-4893556AF5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>
                                            <p:graphicEl>
                                              <a:dgm id="{AE6417B0-102C-483E-B2EB-4893556AF5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graphicEl>
                                              <a:dgm id="{AE6417B0-102C-483E-B2EB-4893556AF5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graphicEl>
                                              <a:dgm id="{AE6417B0-102C-483E-B2EB-4893556AF5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3CF6636-3ED9-4B34-BFB1-D337A2CA62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>
                                            <p:graphicEl>
                                              <a:dgm id="{03CF6636-3ED9-4B34-BFB1-D337A2CA62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graphicEl>
                                              <a:dgm id="{03CF6636-3ED9-4B34-BFB1-D337A2CA62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graphicEl>
                                              <a:dgm id="{03CF6636-3ED9-4B34-BFB1-D337A2CA62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122" grpId="0"/>
      <p:bldGraphic spid="4" grpId="0">
        <p:bldAsOne/>
      </p:bldGraphic>
      <p:bldGraphic spid="5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647700"/>
          </a:xfrm>
        </p:spPr>
        <p:txBody>
          <a:bodyPr/>
          <a:lstStyle/>
          <a:p>
            <a:r>
              <a:rPr lang="uk-UA" alt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Предмети та графік проведення  ПЗНО-2015</a:t>
            </a:r>
            <a:endParaRPr lang="ru-RU" alt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842502785"/>
              </p:ext>
            </p:extLst>
          </p:nvPr>
        </p:nvGraphicFramePr>
        <p:xfrm>
          <a:off x="251520" y="1052736"/>
          <a:ext cx="8568952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2" descr="http://s56.radikal.ru/i151/1208/53/ecf46bcdf55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293096"/>
            <a:ext cx="1370270" cy="190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riznicazlatnihideja.files.wordpress.com/2012/11/black_female_teacher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8304" y="2255000"/>
            <a:ext cx="1440160" cy="204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73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0226695-AE82-43B5-BE22-395C007C2D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graphicEl>
                                              <a:dgm id="{F0226695-AE82-43B5-BE22-395C007C2D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graphicEl>
                                              <a:dgm id="{F0226695-AE82-43B5-BE22-395C007C2D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graphicEl>
                                              <a:dgm id="{F0226695-AE82-43B5-BE22-395C007C2D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0C16AB6-6D80-404A-89C6-58999FA04D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graphicEl>
                                              <a:dgm id="{20C16AB6-6D80-404A-89C6-58999FA04D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graphicEl>
                                              <a:dgm id="{20C16AB6-6D80-404A-89C6-58999FA04D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graphicEl>
                                              <a:dgm id="{20C16AB6-6D80-404A-89C6-58999FA04D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5004FDD-67DE-4812-B094-5C06B9FF4E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>
                                            <p:graphicEl>
                                              <a:dgm id="{75004FDD-67DE-4812-B094-5C06B9FF4E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graphicEl>
                                              <a:dgm id="{75004FDD-67DE-4812-B094-5C06B9FF4E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graphicEl>
                                              <a:dgm id="{75004FDD-67DE-4812-B094-5C06B9FF4E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B86ACDF-7BB9-46E1-9FDD-6D43B5AFDC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graphicEl>
                                              <a:dgm id="{FB86ACDF-7BB9-46E1-9FDD-6D43B5AFDC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graphicEl>
                                              <a:dgm id="{FB86ACDF-7BB9-46E1-9FDD-6D43B5AFDC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graphicEl>
                                              <a:dgm id="{FB86ACDF-7BB9-46E1-9FDD-6D43B5AFDC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Graphic spid="7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116632"/>
            <a:ext cx="6069360" cy="634082"/>
          </a:xfrm>
        </p:spPr>
        <p:txBody>
          <a:bodyPr/>
          <a:lstStyle/>
          <a:p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УВАГА!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06895" y="919572"/>
            <a:ext cx="5717855" cy="2581435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Реєстрація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виявили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бажання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взяти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участь у пробному ЗНО,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здійснюється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сайті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Одеського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регіонального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центру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оцінювання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якості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адресою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Інтернеті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8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</a:t>
            </a:r>
            <a:r>
              <a:rPr lang="ru-RU" sz="28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</a:t>
            </a:r>
            <a:r>
              <a:rPr lang="ru-RU" sz="28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center</a:t>
            </a:r>
            <a:r>
              <a:rPr lang="ru-RU" sz="28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</a:t>
            </a:r>
            <a:r>
              <a:rPr lang="ru-RU" sz="28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листопада до 15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грудня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2014 року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627395"/>
            <a:ext cx="4392365" cy="2749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бъект 2"/>
          <p:cNvSpPr txBox="1">
            <a:spLocks/>
          </p:cNvSpPr>
          <p:nvPr/>
        </p:nvSpPr>
        <p:spPr bwMode="auto">
          <a:xfrm>
            <a:off x="116130" y="3717032"/>
            <a:ext cx="4311854" cy="2746013"/>
          </a:xfrm>
          <a:prstGeom prst="rect">
            <a:avLst/>
          </a:prstGeom>
          <a:ln/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uk-UA" sz="2000" kern="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реєстрації участі у пробному ЗНО-2015 слід </a:t>
            </a:r>
            <a:r>
              <a:rPr lang="uk-UA" sz="20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зайти на головну сторінку сайту ОРЦОЯО </a:t>
            </a:r>
            <a:r>
              <a:rPr lang="uk-UA" sz="2000" kern="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натиснути опцію</a:t>
            </a:r>
            <a:r>
              <a:rPr lang="uk-UA" sz="2400" kern="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«Реєстрація на пробне тестування» </a:t>
            </a:r>
            <a:r>
              <a:rPr lang="uk-UA" sz="2400" kern="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виконати далі дії за інструкцією.</a:t>
            </a:r>
            <a:endParaRPr lang="ru-RU" sz="2400" kern="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http://www.spektr-sb.ru/image/face_4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2167086" cy="216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35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  <p:bldP spid="6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34082"/>
          </a:xfrm>
        </p:spPr>
        <p:txBody>
          <a:bodyPr/>
          <a:lstStyle/>
          <a:p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ВАЖЛИВО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606851665"/>
              </p:ext>
            </p:extLst>
          </p:nvPr>
        </p:nvGraphicFramePr>
        <p:xfrm>
          <a:off x="323528" y="1052736"/>
          <a:ext cx="8640960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6742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E895E97-57D2-4059-B2D8-8361DF0513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dgm id="{AE895E97-57D2-4059-B2D8-8361DF0513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dgm id="{AE895E97-57D2-4059-B2D8-8361DF0513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graphicEl>
                                              <a:dgm id="{AE895E97-57D2-4059-B2D8-8361DF0513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9A06905-4A0B-4674-87DF-FDDD62FCC8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graphicEl>
                                              <a:dgm id="{B9A06905-4A0B-4674-87DF-FDDD62FCC8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graphicEl>
                                              <a:dgm id="{B9A06905-4A0B-4674-87DF-FDDD62FCC8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graphicEl>
                                              <a:dgm id="{B9A06905-4A0B-4674-87DF-FDDD62FCC8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BB594C2-2E0E-4CDB-86CD-C2F9122269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graphicEl>
                                              <a:dgm id="{9BB594C2-2E0E-4CDB-86CD-C2F9122269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graphicEl>
                                              <a:dgm id="{9BB594C2-2E0E-4CDB-86CD-C2F9122269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graphicEl>
                                              <a:dgm id="{9BB594C2-2E0E-4CDB-86CD-C2F9122269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C13299B-8BFD-478D-A53D-690D0696C2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graphicEl>
                                              <a:dgm id="{FC13299B-8BFD-478D-A53D-690D0696C2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graphicEl>
                                              <a:dgm id="{FC13299B-8BFD-478D-A53D-690D0696C2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graphicEl>
                                              <a:dgm id="{FC13299B-8BFD-478D-A53D-690D0696C2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06D481B-A038-4D2B-9B87-82B919B6FB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graphicEl>
                                              <a:dgm id="{D06D481B-A038-4D2B-9B87-82B919B6FB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graphicEl>
                                              <a:dgm id="{D06D481B-A038-4D2B-9B87-82B919B6FB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graphicEl>
                                              <a:dgm id="{D06D481B-A038-4D2B-9B87-82B919B6FB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94A4CEF-864F-4813-B3CC-6BDA1F709A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graphicEl>
                                              <a:dgm id="{494A4CEF-864F-4813-B3CC-6BDA1F709A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graphicEl>
                                              <a:dgm id="{494A4CEF-864F-4813-B3CC-6BDA1F709A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graphicEl>
                                              <a:dgm id="{494A4CEF-864F-4813-B3CC-6BDA1F709A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218" name="Inside-right pages with text"/>
          <p:cNvGrpSpPr>
            <a:grpSpLocks/>
          </p:cNvGrpSpPr>
          <p:nvPr/>
        </p:nvGrpSpPr>
        <p:grpSpPr bwMode="auto">
          <a:xfrm>
            <a:off x="4572000" y="1371600"/>
            <a:ext cx="3044825" cy="4114800"/>
            <a:chOff x="4572000" y="1371600"/>
            <a:chExt cx="3044952" cy="4114800"/>
          </a:xfrm>
        </p:grpSpPr>
        <p:grpSp>
          <p:nvGrpSpPr>
            <p:cNvPr id="265240" name="Inside-right"/>
            <p:cNvGrpSpPr>
              <a:grpSpLocks/>
            </p:cNvGrpSpPr>
            <p:nvPr/>
          </p:nvGrpSpPr>
          <p:grpSpPr bwMode="auto">
            <a:xfrm rot="10800000">
              <a:off x="4572000" y="1371600"/>
              <a:ext cx="3044952" cy="4114800"/>
              <a:chOff x="1527048" y="1371600"/>
              <a:chExt cx="3044952" cy="4114800"/>
            </a:xfrm>
          </p:grpSpPr>
          <p:sp>
            <p:nvSpPr>
              <p:cNvPr id="141" name="Rounded Rectangle 140"/>
              <p:cNvSpPr/>
              <p:nvPr/>
            </p:nvSpPr>
            <p:spPr>
              <a:xfrm>
                <a:off x="1527048" y="1371600"/>
                <a:ext cx="3044952" cy="4114800"/>
              </a:xfrm>
              <a:prstGeom prst="roundRect">
                <a:avLst>
                  <a:gd name="adj" fmla="val 1580"/>
                </a:avLst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2">
                      <a:lumMod val="5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42" name="Rectangle 141"/>
              <p:cNvSpPr/>
              <p:nvPr/>
            </p:nvSpPr>
            <p:spPr>
              <a:xfrm>
                <a:off x="1701680" y="1449387"/>
                <a:ext cx="2879845" cy="3959225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5000">
                    <a:schemeClr val="bg1"/>
                  </a:gs>
                  <a:gs pos="18000">
                    <a:schemeClr val="bg1">
                      <a:lumMod val="95000"/>
                    </a:schemeClr>
                  </a:gs>
                  <a:gs pos="38000">
                    <a:schemeClr val="bg1"/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65241" name="Group 167"/>
            <p:cNvGrpSpPr>
              <a:grpSpLocks/>
            </p:cNvGrpSpPr>
            <p:nvPr/>
          </p:nvGrpSpPr>
          <p:grpSpPr bwMode="auto">
            <a:xfrm>
              <a:off x="7162800" y="1453896"/>
              <a:ext cx="246855" cy="3950208"/>
              <a:chOff x="7162800" y="1453896"/>
              <a:chExt cx="246855" cy="3950208"/>
            </a:xfrm>
          </p:grpSpPr>
          <p:cxnSp>
            <p:nvCxnSpPr>
              <p:cNvPr id="161" name="Straight Connector 160"/>
              <p:cNvCxnSpPr/>
              <p:nvPr/>
            </p:nvCxnSpPr>
            <p:spPr>
              <a:xfrm rot="5400000">
                <a:off x="5263468" y="3428206"/>
                <a:ext cx="3949700" cy="1587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 rot="5400000">
                <a:off x="5317445" y="3428206"/>
                <a:ext cx="3949700" cy="1587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>
              <a:xfrm rot="5400000">
                <a:off x="5357134" y="3428206"/>
                <a:ext cx="3949700" cy="1588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 rot="5400000">
                <a:off x="5395235" y="3428206"/>
                <a:ext cx="3949700" cy="1588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 rot="5400000">
                <a:off x="5433337" y="3428206"/>
                <a:ext cx="3949700" cy="1588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 rot="5400000">
                <a:off x="5188852" y="3428206"/>
                <a:ext cx="3949700" cy="1588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Inside-left pages"/>
          <p:cNvGrpSpPr>
            <a:grpSpLocks/>
          </p:cNvGrpSpPr>
          <p:nvPr/>
        </p:nvGrpSpPr>
        <p:grpSpPr bwMode="auto">
          <a:xfrm>
            <a:off x="1527175" y="1371600"/>
            <a:ext cx="3044825" cy="4114800"/>
            <a:chOff x="1527048" y="1371600"/>
            <a:chExt cx="3044952" cy="4114800"/>
          </a:xfrm>
        </p:grpSpPr>
        <p:sp>
          <p:nvSpPr>
            <p:cNvPr id="103" name="Rounded Rectangle 102"/>
            <p:cNvSpPr/>
            <p:nvPr/>
          </p:nvSpPr>
          <p:spPr>
            <a:xfrm>
              <a:off x="1527048" y="1371600"/>
              <a:ext cx="3044952" cy="4114800"/>
            </a:xfrm>
            <a:prstGeom prst="roundRect">
              <a:avLst>
                <a:gd name="adj" fmla="val 1580"/>
              </a:avLst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1692155" y="1449388"/>
              <a:ext cx="2879845" cy="395922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">
                  <a:schemeClr val="bg1"/>
                </a:gs>
                <a:gs pos="18000">
                  <a:schemeClr val="bg1">
                    <a:lumMod val="95000"/>
                  </a:schemeClr>
                </a:gs>
                <a:gs pos="38000">
                  <a:schemeClr val="bg1"/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265220" name="TextBox 6"/>
          <p:cNvSpPr txBox="1">
            <a:spLocks noChangeArrowheads="1"/>
          </p:cNvSpPr>
          <p:nvPr/>
        </p:nvSpPr>
        <p:spPr bwMode="auto">
          <a:xfrm>
            <a:off x="4692423" y="1600200"/>
            <a:ext cx="25209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180340" algn="just">
              <a:spcAft>
                <a:spcPts val="0"/>
              </a:spcAft>
              <a:buNone/>
              <a:tabLst>
                <a:tab pos="180340" algn="l"/>
              </a:tabLst>
            </a:pPr>
            <a:r>
              <a:rPr lang="uk-UA" sz="2400" i="1" dirty="0" smtClean="0">
                <a:latin typeface="Times New Roman"/>
                <a:ea typeface="Times New Roman"/>
              </a:rPr>
              <a:t> </a:t>
            </a:r>
            <a:endParaRPr lang="ru-RU" sz="2400" dirty="0">
              <a:latin typeface="Times New Roman"/>
              <a:ea typeface="Times New Roman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2400" b="1" dirty="0" smtClean="0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21011" y="2015698"/>
            <a:ext cx="247037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 ОРЦОЯО: </a:t>
            </a:r>
          </a:p>
          <a:p>
            <a:pPr algn="ctr"/>
            <a:r>
              <a:rPr lang="uk-UA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допомогу учасникам ЗНО-2015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Book cover"/>
          <p:cNvGrpSpPr>
            <a:grpSpLocks/>
          </p:cNvGrpSpPr>
          <p:nvPr/>
        </p:nvGrpSpPr>
        <p:grpSpPr bwMode="auto">
          <a:xfrm>
            <a:off x="4572000" y="1402797"/>
            <a:ext cx="3048000" cy="4114800"/>
            <a:chOff x="4572000" y="1371600"/>
            <a:chExt cx="3048000" cy="4114800"/>
          </a:xfrm>
        </p:grpSpPr>
        <p:sp>
          <p:nvSpPr>
            <p:cNvPr id="27" name="Rounded Rectangle 26"/>
            <p:cNvSpPr/>
            <p:nvPr/>
          </p:nvSpPr>
          <p:spPr>
            <a:xfrm>
              <a:off x="4572000" y="1371600"/>
              <a:ext cx="3048000" cy="4114800"/>
            </a:xfrm>
            <a:prstGeom prst="roundRect">
              <a:avLst>
                <a:gd name="adj" fmla="val 2196"/>
              </a:avLst>
            </a:prstGeom>
            <a:gradFill flip="none" rotWithShape="1">
              <a:gsLst>
                <a:gs pos="0">
                  <a:schemeClr val="accent2">
                    <a:lumMod val="5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50800" h="50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4" name="Rounded Rectangle 83"/>
            <p:cNvSpPr/>
            <p:nvPr/>
          </p:nvSpPr>
          <p:spPr>
            <a:xfrm>
              <a:off x="4572000" y="1371600"/>
              <a:ext cx="666750" cy="4114800"/>
            </a:xfrm>
            <a:prstGeom prst="roundRect">
              <a:avLst>
                <a:gd name="adj" fmla="val 2196"/>
              </a:avLst>
            </a:prstGeom>
            <a:gradFill flip="none" rotWithShape="1">
              <a:gsLst>
                <a:gs pos="0">
                  <a:schemeClr val="tx1">
                    <a:alpha val="50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8" name="Rounded Rectangle 87"/>
            <p:cNvSpPr/>
            <p:nvPr/>
          </p:nvSpPr>
          <p:spPr>
            <a:xfrm>
              <a:off x="4572000" y="3886200"/>
              <a:ext cx="667512" cy="7315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2">
                    <a:lumMod val="75000"/>
                    <a:shade val="30000"/>
                    <a:satMod val="115000"/>
                  </a:schemeClr>
                </a:gs>
                <a:gs pos="50000">
                  <a:schemeClr val="accent2">
                    <a:lumMod val="75000"/>
                    <a:shade val="67500"/>
                    <a:satMod val="115000"/>
                  </a:schemeClr>
                </a:gs>
                <a:gs pos="100000">
                  <a:schemeClr val="accent2">
                    <a:lumMod val="75000"/>
                    <a:shade val="100000"/>
                    <a:satMod val="115000"/>
                  </a:schemeClr>
                </a:gs>
              </a:gsLst>
              <a:lin ang="8100000" scaled="1"/>
            </a:gradFill>
            <a:ln>
              <a:noFill/>
            </a:ln>
            <a:effectLst/>
            <a:scene3d>
              <a:camera prst="orthographicFront"/>
              <a:lightRig rig="soft" dir="t"/>
            </a:scene3d>
            <a:sp3d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8" name="Rounded Rectangle 97"/>
            <p:cNvSpPr/>
            <p:nvPr/>
          </p:nvSpPr>
          <p:spPr>
            <a:xfrm>
              <a:off x="4572000" y="4953000"/>
              <a:ext cx="667512" cy="7315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2">
                    <a:lumMod val="75000"/>
                    <a:shade val="30000"/>
                    <a:satMod val="115000"/>
                  </a:schemeClr>
                </a:gs>
                <a:gs pos="50000">
                  <a:schemeClr val="accent2">
                    <a:lumMod val="75000"/>
                    <a:shade val="67500"/>
                    <a:satMod val="115000"/>
                  </a:schemeClr>
                </a:gs>
                <a:gs pos="100000">
                  <a:schemeClr val="accent2">
                    <a:lumMod val="75000"/>
                    <a:shade val="100000"/>
                    <a:satMod val="115000"/>
                  </a:schemeClr>
                </a:gs>
              </a:gsLst>
              <a:lin ang="8100000" scaled="1"/>
            </a:gradFill>
            <a:ln>
              <a:noFill/>
            </a:ln>
            <a:effectLst/>
            <a:scene3d>
              <a:camera prst="orthographicFront"/>
              <a:lightRig rig="soft" dir="t"/>
            </a:scene3d>
            <a:sp3d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9" name="Rounded Rectangle 98"/>
            <p:cNvSpPr/>
            <p:nvPr/>
          </p:nvSpPr>
          <p:spPr>
            <a:xfrm>
              <a:off x="4572000" y="2819400"/>
              <a:ext cx="667512" cy="7315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2">
                    <a:lumMod val="75000"/>
                    <a:shade val="30000"/>
                    <a:satMod val="115000"/>
                  </a:schemeClr>
                </a:gs>
                <a:gs pos="50000">
                  <a:schemeClr val="accent2">
                    <a:lumMod val="75000"/>
                    <a:shade val="67500"/>
                    <a:satMod val="115000"/>
                  </a:schemeClr>
                </a:gs>
                <a:gs pos="100000">
                  <a:schemeClr val="accent2">
                    <a:lumMod val="75000"/>
                    <a:shade val="100000"/>
                    <a:satMod val="115000"/>
                  </a:schemeClr>
                </a:gs>
              </a:gsLst>
              <a:lin ang="8100000" scaled="1"/>
            </a:gradFill>
            <a:ln>
              <a:noFill/>
            </a:ln>
            <a:effectLst/>
            <a:scene3d>
              <a:camera prst="orthographicFront"/>
              <a:lightRig rig="soft" dir="t"/>
            </a:scene3d>
            <a:sp3d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4572000" y="1752600"/>
              <a:ext cx="667512" cy="7315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2">
                    <a:lumMod val="75000"/>
                    <a:shade val="30000"/>
                    <a:satMod val="115000"/>
                  </a:schemeClr>
                </a:gs>
                <a:gs pos="50000">
                  <a:schemeClr val="accent2">
                    <a:lumMod val="75000"/>
                    <a:shade val="67500"/>
                    <a:satMod val="115000"/>
                  </a:schemeClr>
                </a:gs>
                <a:gs pos="100000">
                  <a:schemeClr val="accent2">
                    <a:lumMod val="75000"/>
                    <a:shade val="100000"/>
                    <a:satMod val="115000"/>
                  </a:schemeClr>
                </a:gs>
              </a:gsLst>
              <a:lin ang="8100000" scaled="1"/>
            </a:gradFill>
            <a:ln>
              <a:noFill/>
            </a:ln>
            <a:effectLst/>
            <a:scene3d>
              <a:camera prst="orthographicFront"/>
              <a:lightRig rig="soft" dir="t"/>
            </a:scene3d>
            <a:sp3d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0611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9"/>
    </mc:Choice>
    <mc:Fallback xmlns="">
      <p:transition spd="slow" advTm="7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97_Eze">
  <a:themeElements>
    <a:clrScheme name="Интернет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Интернет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Интернет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тернет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тернет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тернет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тернет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тернет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97_Eze</Template>
  <TotalTime>565</TotalTime>
  <Words>2718</Words>
  <Application>Microsoft Office PowerPoint</Application>
  <PresentationFormat>Экран (4:3)</PresentationFormat>
  <Paragraphs>230</Paragraphs>
  <Slides>12</Slides>
  <Notes>6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97_Eze</vt:lpstr>
      <vt:lpstr> Пробне ЗНО  2015 </vt:lpstr>
      <vt:lpstr>Обставини, які підвищують  роль і значення ПЗНО-2015</vt:lpstr>
      <vt:lpstr>Хімія. Увага – додана нова форма ТЗ (№№ 45-54)</vt:lpstr>
      <vt:lpstr>Фізика. Увага – змінена к-ть ТЗ за формами</vt:lpstr>
      <vt:lpstr>Біологія. Увага – виключена одна форма ТЗ</vt:lpstr>
      <vt:lpstr>Предмети та графік проведення  ПЗНО-2015</vt:lpstr>
      <vt:lpstr>УВАГА!</vt:lpstr>
      <vt:lpstr>ВАЖЛИВО!</vt:lpstr>
      <vt:lpstr>Презентация PowerPoint</vt:lpstr>
      <vt:lpstr>Презентация PowerPoint</vt:lpstr>
      <vt:lpstr>УВАГА!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Николай</dc:creator>
  <cp:lastModifiedBy>Afanasiev</cp:lastModifiedBy>
  <cp:revision>49</cp:revision>
  <cp:lastPrinted>2014-10-24T06:51:58Z</cp:lastPrinted>
  <dcterms:created xsi:type="dcterms:W3CDTF">2014-10-23T16:00:46Z</dcterms:created>
  <dcterms:modified xsi:type="dcterms:W3CDTF">2014-11-03T11:27:51Z</dcterms:modified>
</cp:coreProperties>
</file>