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5" r:id="rId3"/>
    <p:sldMasterId id="2147484869" r:id="rId4"/>
  </p:sldMasterIdLst>
  <p:notesMasterIdLst>
    <p:notesMasterId r:id="rId26"/>
  </p:notesMasterIdLst>
  <p:sldIdLst>
    <p:sldId id="263" r:id="rId5"/>
    <p:sldId id="262" r:id="rId6"/>
    <p:sldId id="331" r:id="rId7"/>
    <p:sldId id="336" r:id="rId8"/>
    <p:sldId id="335" r:id="rId9"/>
    <p:sldId id="332" r:id="rId10"/>
    <p:sldId id="337" r:id="rId11"/>
    <p:sldId id="289" r:id="rId12"/>
    <p:sldId id="338" r:id="rId13"/>
    <p:sldId id="344" r:id="rId14"/>
    <p:sldId id="339" r:id="rId15"/>
    <p:sldId id="340" r:id="rId16"/>
    <p:sldId id="341" r:id="rId17"/>
    <p:sldId id="312" r:id="rId18"/>
    <p:sldId id="342" r:id="rId19"/>
    <p:sldId id="330" r:id="rId20"/>
    <p:sldId id="266" r:id="rId21"/>
    <p:sldId id="280" r:id="rId22"/>
    <p:sldId id="285" r:id="rId23"/>
    <p:sldId id="345" r:id="rId24"/>
    <p:sldId id="34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29EA30-1231-46C6-9FD8-200A41B4DDED}" type="datetimeFigureOut">
              <a:rPr lang="uk-UA"/>
              <a:pPr>
                <a:defRPr/>
              </a:pPr>
              <a:t>03.11.2014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8AA81E-0497-4EAD-9D4D-4F83B27D6A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864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BF5848-9C2E-4AF2-AE7F-61E545BBCD56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49503-8C84-4267-8473-91CCC3C72274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8518-BE06-4403-A0DF-227B10A53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0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C379F-9178-4D6E-855F-F9FE7315C996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FDCB-3C8A-41C6-9814-E0DF1294AA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93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9F50E-2000-4100-AEF6-3FDFE514ED9F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20F5-A1ED-43C5-8B6A-FC20CCBFAD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04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7"/>
          <p:cNvSpPr>
            <a:spLocks noChangeArrowheads="1"/>
          </p:cNvSpPr>
          <p:nvPr/>
        </p:nvSpPr>
        <p:spPr bwMode="gray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80808"/>
              </a:solidFill>
              <a:latin typeface="+mn-lt"/>
              <a:cs typeface="+mn-cs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52400" y="381000"/>
            <a:ext cx="6838950" cy="3365500"/>
            <a:chOff x="664" y="1951"/>
            <a:chExt cx="4308" cy="2120"/>
          </a:xfrm>
        </p:grpSpPr>
        <p:sp>
          <p:nvSpPr>
            <p:cNvPr id="6" name="Freeform 16"/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4 w 1692"/>
                <a:gd name="T1" fmla="*/ 7 h 2586"/>
                <a:gd name="T2" fmla="*/ 10 w 1692"/>
                <a:gd name="T3" fmla="*/ 7 h 2586"/>
                <a:gd name="T4" fmla="*/ 13 w 1692"/>
                <a:gd name="T5" fmla="*/ 7 h 2586"/>
                <a:gd name="T6" fmla="*/ 13 w 1692"/>
                <a:gd name="T7" fmla="*/ 14 h 2586"/>
                <a:gd name="T8" fmla="*/ 8 w 1692"/>
                <a:gd name="T9" fmla="*/ 18 h 2586"/>
                <a:gd name="T10" fmla="*/ 7 w 1692"/>
                <a:gd name="T11" fmla="*/ 22 h 2586"/>
                <a:gd name="T12" fmla="*/ 9 w 1692"/>
                <a:gd name="T13" fmla="*/ 30 h 2586"/>
                <a:gd name="T14" fmla="*/ 10 w 1692"/>
                <a:gd name="T15" fmla="*/ 30 h 2586"/>
                <a:gd name="T16" fmla="*/ 10 w 1692"/>
                <a:gd name="T17" fmla="*/ 28 h 2586"/>
                <a:gd name="T18" fmla="*/ 15 w 1692"/>
                <a:gd name="T19" fmla="*/ 36 h 2586"/>
                <a:gd name="T20" fmla="*/ 20 w 1692"/>
                <a:gd name="T21" fmla="*/ 37 h 2586"/>
                <a:gd name="T22" fmla="*/ 25 w 1692"/>
                <a:gd name="T23" fmla="*/ 42 h 2586"/>
                <a:gd name="T24" fmla="*/ 27 w 1692"/>
                <a:gd name="T25" fmla="*/ 44 h 2586"/>
                <a:gd name="T26" fmla="*/ 24 w 1692"/>
                <a:gd name="T27" fmla="*/ 50 h 2586"/>
                <a:gd name="T28" fmla="*/ 28 w 1692"/>
                <a:gd name="T29" fmla="*/ 56 h 2586"/>
                <a:gd name="T30" fmla="*/ 32 w 1692"/>
                <a:gd name="T31" fmla="*/ 64 h 2586"/>
                <a:gd name="T32" fmla="*/ 34 w 1692"/>
                <a:gd name="T33" fmla="*/ 73 h 2586"/>
                <a:gd name="T34" fmla="*/ 37 w 1692"/>
                <a:gd name="T35" fmla="*/ 79 h 2586"/>
                <a:gd name="T36" fmla="*/ 39 w 1692"/>
                <a:gd name="T37" fmla="*/ 79 h 2586"/>
                <a:gd name="T38" fmla="*/ 39 w 1692"/>
                <a:gd name="T39" fmla="*/ 75 h 2586"/>
                <a:gd name="T40" fmla="*/ 40 w 1692"/>
                <a:gd name="T41" fmla="*/ 73 h 2586"/>
                <a:gd name="T42" fmla="*/ 43 w 1692"/>
                <a:gd name="T43" fmla="*/ 70 h 2586"/>
                <a:gd name="T44" fmla="*/ 45 w 1692"/>
                <a:gd name="T45" fmla="*/ 65 h 2586"/>
                <a:gd name="T46" fmla="*/ 49 w 1692"/>
                <a:gd name="T47" fmla="*/ 61 h 2586"/>
                <a:gd name="T48" fmla="*/ 50 w 1692"/>
                <a:gd name="T49" fmla="*/ 55 h 2586"/>
                <a:gd name="T50" fmla="*/ 48 w 1692"/>
                <a:gd name="T51" fmla="*/ 48 h 2586"/>
                <a:gd name="T52" fmla="*/ 43 w 1692"/>
                <a:gd name="T53" fmla="*/ 44 h 2586"/>
                <a:gd name="T54" fmla="*/ 34 w 1692"/>
                <a:gd name="T55" fmla="*/ 40 h 2586"/>
                <a:gd name="T56" fmla="*/ 30 w 1692"/>
                <a:gd name="T57" fmla="*/ 39 h 2586"/>
                <a:gd name="T58" fmla="*/ 28 w 1692"/>
                <a:gd name="T59" fmla="*/ 40 h 2586"/>
                <a:gd name="T60" fmla="*/ 25 w 1692"/>
                <a:gd name="T61" fmla="*/ 41 h 2586"/>
                <a:gd name="T62" fmla="*/ 23 w 1692"/>
                <a:gd name="T63" fmla="*/ 37 h 2586"/>
                <a:gd name="T64" fmla="*/ 23 w 1692"/>
                <a:gd name="T65" fmla="*/ 33 h 2586"/>
                <a:gd name="T66" fmla="*/ 19 w 1692"/>
                <a:gd name="T67" fmla="*/ 34 h 2586"/>
                <a:gd name="T68" fmla="*/ 17 w 1692"/>
                <a:gd name="T69" fmla="*/ 30 h 2586"/>
                <a:gd name="T70" fmla="*/ 23 w 1692"/>
                <a:gd name="T71" fmla="*/ 28 h 2586"/>
                <a:gd name="T72" fmla="*/ 25 w 1692"/>
                <a:gd name="T73" fmla="*/ 28 h 2586"/>
                <a:gd name="T74" fmla="*/ 28 w 1692"/>
                <a:gd name="T75" fmla="*/ 28 h 2586"/>
                <a:gd name="T76" fmla="*/ 32 w 1692"/>
                <a:gd name="T77" fmla="*/ 23 h 2586"/>
                <a:gd name="T78" fmla="*/ 37 w 1692"/>
                <a:gd name="T79" fmla="*/ 21 h 2586"/>
                <a:gd name="T80" fmla="*/ 39 w 1692"/>
                <a:gd name="T81" fmla="*/ 20 h 2586"/>
                <a:gd name="T82" fmla="*/ 42 w 1692"/>
                <a:gd name="T83" fmla="*/ 16 h 2586"/>
                <a:gd name="T84" fmla="*/ 40 w 1692"/>
                <a:gd name="T85" fmla="*/ 16 h 2586"/>
                <a:gd name="T86" fmla="*/ 48 w 1692"/>
                <a:gd name="T87" fmla="*/ 14 h 2586"/>
                <a:gd name="T88" fmla="*/ 43 w 1692"/>
                <a:gd name="T89" fmla="*/ 10 h 2586"/>
                <a:gd name="T90" fmla="*/ 41 w 1692"/>
                <a:gd name="T91" fmla="*/ 7 h 2586"/>
                <a:gd name="T92" fmla="*/ 38 w 1692"/>
                <a:gd name="T93" fmla="*/ 11 h 2586"/>
                <a:gd name="T94" fmla="*/ 34 w 1692"/>
                <a:gd name="T95" fmla="*/ 14 h 2586"/>
                <a:gd name="T96" fmla="*/ 32 w 1692"/>
                <a:gd name="T97" fmla="*/ 9 h 2586"/>
                <a:gd name="T98" fmla="*/ 37 w 1692"/>
                <a:gd name="T99" fmla="*/ 7 h 2586"/>
                <a:gd name="T100" fmla="*/ 39 w 1692"/>
                <a:gd name="T101" fmla="*/ 5 h 2586"/>
                <a:gd name="T102" fmla="*/ 41 w 1692"/>
                <a:gd name="T103" fmla="*/ 5 h 2586"/>
                <a:gd name="T104" fmla="*/ 40 w 1692"/>
                <a:gd name="T105" fmla="*/ 4 h 2586"/>
                <a:gd name="T106" fmla="*/ 39 w 1692"/>
                <a:gd name="T107" fmla="*/ 4 h 2586"/>
                <a:gd name="T108" fmla="*/ 37 w 1692"/>
                <a:gd name="T109" fmla="*/ 3 h 2586"/>
                <a:gd name="T110" fmla="*/ 34 w 1692"/>
                <a:gd name="T111" fmla="*/ 4 h 2586"/>
                <a:gd name="T112" fmla="*/ 29 w 1692"/>
                <a:gd name="T113" fmla="*/ 4 h 2586"/>
                <a:gd name="T114" fmla="*/ 17 w 1692"/>
                <a:gd name="T115" fmla="*/ 0 h 2586"/>
                <a:gd name="T116" fmla="*/ 10 w 1692"/>
                <a:gd name="T117" fmla="*/ 1 h 2586"/>
                <a:gd name="T118" fmla="*/ 9 w 1692"/>
                <a:gd name="T119" fmla="*/ 3 h 2586"/>
                <a:gd name="T120" fmla="*/ 4 w 1692"/>
                <a:gd name="T121" fmla="*/ 5 h 2586"/>
                <a:gd name="T122" fmla="*/ 4 w 1692"/>
                <a:gd name="T123" fmla="*/ 7 h 2586"/>
                <a:gd name="T124" fmla="*/ 1 w 1692"/>
                <a:gd name="T125" fmla="*/ 7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Freeform 19"/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3 w 131"/>
                <a:gd name="T1" fmla="*/ 0 h 98"/>
                <a:gd name="T2" fmla="*/ 2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3 h 98"/>
                <a:gd name="T12" fmla="*/ 2 w 131"/>
                <a:gd name="T13" fmla="*/ 4 h 98"/>
                <a:gd name="T14" fmla="*/ 2 w 131"/>
                <a:gd name="T15" fmla="*/ 4 h 98"/>
                <a:gd name="T16" fmla="*/ 3 w 131"/>
                <a:gd name="T17" fmla="*/ 3 h 98"/>
                <a:gd name="T18" fmla="*/ 3 w 131"/>
                <a:gd name="T19" fmla="*/ 4 h 98"/>
                <a:gd name="T20" fmla="*/ 4 w 131"/>
                <a:gd name="T21" fmla="*/ 3 h 98"/>
                <a:gd name="T22" fmla="*/ 4 w 131"/>
                <a:gd name="T23" fmla="*/ 3 h 98"/>
                <a:gd name="T24" fmla="*/ 3 w 131"/>
                <a:gd name="T25" fmla="*/ 2 h 98"/>
                <a:gd name="T26" fmla="*/ 3 w 131"/>
                <a:gd name="T27" fmla="*/ 2 h 98"/>
                <a:gd name="T28" fmla="*/ 3 w 131"/>
                <a:gd name="T29" fmla="*/ 2 h 98"/>
                <a:gd name="T30" fmla="*/ 3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3 w 212"/>
                <a:gd name="T11" fmla="*/ 2 h 112"/>
                <a:gd name="T12" fmla="*/ 3 w 212"/>
                <a:gd name="T13" fmla="*/ 2 h 112"/>
                <a:gd name="T14" fmla="*/ 4 w 212"/>
                <a:gd name="T15" fmla="*/ 4 h 112"/>
                <a:gd name="T16" fmla="*/ 4 w 212"/>
                <a:gd name="T17" fmla="*/ 4 h 112"/>
                <a:gd name="T18" fmla="*/ 4 w 212"/>
                <a:gd name="T19" fmla="*/ 4 h 112"/>
                <a:gd name="T20" fmla="*/ 5 w 212"/>
                <a:gd name="T21" fmla="*/ 4 h 112"/>
                <a:gd name="T22" fmla="*/ 5 w 212"/>
                <a:gd name="T23" fmla="*/ 4 h 112"/>
                <a:gd name="T24" fmla="*/ 5 w 212"/>
                <a:gd name="T25" fmla="*/ 3 h 112"/>
                <a:gd name="T26" fmla="*/ 4 w 212"/>
                <a:gd name="T27" fmla="*/ 2 h 112"/>
                <a:gd name="T28" fmla="*/ 3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4 w 133"/>
                <a:gd name="T13" fmla="*/ 2 h 54"/>
                <a:gd name="T14" fmla="*/ 4 w 133"/>
                <a:gd name="T15" fmla="*/ 2 h 54"/>
                <a:gd name="T16" fmla="*/ 3 w 133"/>
                <a:gd name="T17" fmla="*/ 2 h 54"/>
                <a:gd name="T18" fmla="*/ 3 w 133"/>
                <a:gd name="T19" fmla="*/ 2 h 54"/>
                <a:gd name="T20" fmla="*/ 2 w 133"/>
                <a:gd name="T21" fmla="*/ 2 h 54"/>
                <a:gd name="T22" fmla="*/ 2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2 h 117"/>
                <a:gd name="T4" fmla="*/ 2 w 240"/>
                <a:gd name="T5" fmla="*/ 2 h 117"/>
                <a:gd name="T6" fmla="*/ 0 w 240"/>
                <a:gd name="T7" fmla="*/ 2 h 117"/>
                <a:gd name="T8" fmla="*/ 2 w 240"/>
                <a:gd name="T9" fmla="*/ 2 h 117"/>
                <a:gd name="T10" fmla="*/ 2 w 240"/>
                <a:gd name="T11" fmla="*/ 2 h 117"/>
                <a:gd name="T12" fmla="*/ 3 w 240"/>
                <a:gd name="T13" fmla="*/ 2 h 117"/>
                <a:gd name="T14" fmla="*/ 3 w 240"/>
                <a:gd name="T15" fmla="*/ 2 h 117"/>
                <a:gd name="T16" fmla="*/ 3 w 240"/>
                <a:gd name="T17" fmla="*/ 2 h 117"/>
                <a:gd name="T18" fmla="*/ 2 w 240"/>
                <a:gd name="T19" fmla="*/ 2 h 117"/>
                <a:gd name="T20" fmla="*/ 3 w 240"/>
                <a:gd name="T21" fmla="*/ 3 h 117"/>
                <a:gd name="T22" fmla="*/ 2 w 240"/>
                <a:gd name="T23" fmla="*/ 3 h 117"/>
                <a:gd name="T24" fmla="*/ 3 w 240"/>
                <a:gd name="T25" fmla="*/ 4 h 117"/>
                <a:gd name="T26" fmla="*/ 3 w 240"/>
                <a:gd name="T27" fmla="*/ 4 h 117"/>
                <a:gd name="T28" fmla="*/ 5 w 240"/>
                <a:gd name="T29" fmla="*/ 4 h 117"/>
                <a:gd name="T30" fmla="*/ 5 w 240"/>
                <a:gd name="T31" fmla="*/ 4 h 117"/>
                <a:gd name="T32" fmla="*/ 6 w 240"/>
                <a:gd name="T33" fmla="*/ 5 h 117"/>
                <a:gd name="T34" fmla="*/ 7 w 240"/>
                <a:gd name="T35" fmla="*/ 4 h 117"/>
                <a:gd name="T36" fmla="*/ 8 w 240"/>
                <a:gd name="T37" fmla="*/ 4 h 117"/>
                <a:gd name="T38" fmla="*/ 8 w 240"/>
                <a:gd name="T39" fmla="*/ 3 h 117"/>
                <a:gd name="T40" fmla="*/ 8 w 240"/>
                <a:gd name="T41" fmla="*/ 3 h 117"/>
                <a:gd name="T42" fmla="*/ 8 w 240"/>
                <a:gd name="T43" fmla="*/ 2 h 117"/>
                <a:gd name="T44" fmla="*/ 8 w 240"/>
                <a:gd name="T45" fmla="*/ 2 h 117"/>
                <a:gd name="T46" fmla="*/ 6 w 240"/>
                <a:gd name="T47" fmla="*/ 2 h 117"/>
                <a:gd name="T48" fmla="*/ 6 w 240"/>
                <a:gd name="T49" fmla="*/ 2 h 117"/>
                <a:gd name="T50" fmla="*/ 5 w 240"/>
                <a:gd name="T51" fmla="*/ 2 h 117"/>
                <a:gd name="T52" fmla="*/ 4 w 240"/>
                <a:gd name="T53" fmla="*/ 2 h 117"/>
                <a:gd name="T54" fmla="*/ 3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4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5 w 194"/>
                <a:gd name="T9" fmla="*/ 3 h 80"/>
                <a:gd name="T10" fmla="*/ 6 w 194"/>
                <a:gd name="T11" fmla="*/ 3 h 80"/>
                <a:gd name="T12" fmla="*/ 6 w 194"/>
                <a:gd name="T13" fmla="*/ 2 h 80"/>
                <a:gd name="T14" fmla="*/ 6 w 194"/>
                <a:gd name="T15" fmla="*/ 2 h 80"/>
                <a:gd name="T16" fmla="*/ 6 w 194"/>
                <a:gd name="T17" fmla="*/ 2 h 80"/>
                <a:gd name="T18" fmla="*/ 5 w 194"/>
                <a:gd name="T19" fmla="*/ 2 h 80"/>
                <a:gd name="T20" fmla="*/ 4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3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2 h 254"/>
                <a:gd name="T8" fmla="*/ 3 w 310"/>
                <a:gd name="T9" fmla="*/ 2 h 254"/>
                <a:gd name="T10" fmla="*/ 4 w 310"/>
                <a:gd name="T11" fmla="*/ 3 h 254"/>
                <a:gd name="T12" fmla="*/ 5 w 310"/>
                <a:gd name="T13" fmla="*/ 2 h 254"/>
                <a:gd name="T14" fmla="*/ 5 w 310"/>
                <a:gd name="T15" fmla="*/ 3 h 254"/>
                <a:gd name="T16" fmla="*/ 5 w 310"/>
                <a:gd name="T17" fmla="*/ 4 h 254"/>
                <a:gd name="T18" fmla="*/ 4 w 310"/>
                <a:gd name="T19" fmla="*/ 4 h 254"/>
                <a:gd name="T20" fmla="*/ 4 w 310"/>
                <a:gd name="T21" fmla="*/ 5 h 254"/>
                <a:gd name="T22" fmla="*/ 3 w 310"/>
                <a:gd name="T23" fmla="*/ 5 h 254"/>
                <a:gd name="T24" fmla="*/ 2 w 310"/>
                <a:gd name="T25" fmla="*/ 5 h 254"/>
                <a:gd name="T26" fmla="*/ 2 w 310"/>
                <a:gd name="T27" fmla="*/ 5 h 254"/>
                <a:gd name="T28" fmla="*/ 2 w 310"/>
                <a:gd name="T29" fmla="*/ 5 h 254"/>
                <a:gd name="T30" fmla="*/ 3 w 310"/>
                <a:gd name="T31" fmla="*/ 6 h 254"/>
                <a:gd name="T32" fmla="*/ 4 w 310"/>
                <a:gd name="T33" fmla="*/ 6 h 254"/>
                <a:gd name="T34" fmla="*/ 4 w 310"/>
                <a:gd name="T35" fmla="*/ 7 h 254"/>
                <a:gd name="T36" fmla="*/ 5 w 310"/>
                <a:gd name="T37" fmla="*/ 7 h 254"/>
                <a:gd name="T38" fmla="*/ 5 w 310"/>
                <a:gd name="T39" fmla="*/ 7 h 254"/>
                <a:gd name="T40" fmla="*/ 6 w 310"/>
                <a:gd name="T41" fmla="*/ 7 h 254"/>
                <a:gd name="T42" fmla="*/ 6 w 310"/>
                <a:gd name="T43" fmla="*/ 7 h 254"/>
                <a:gd name="T44" fmla="*/ 7 w 310"/>
                <a:gd name="T45" fmla="*/ 7 h 254"/>
                <a:gd name="T46" fmla="*/ 8 w 310"/>
                <a:gd name="T47" fmla="*/ 7 h 254"/>
                <a:gd name="T48" fmla="*/ 8 w 310"/>
                <a:gd name="T49" fmla="*/ 5 h 254"/>
                <a:gd name="T50" fmla="*/ 8 w 310"/>
                <a:gd name="T51" fmla="*/ 5 h 254"/>
                <a:gd name="T52" fmla="*/ 8 w 310"/>
                <a:gd name="T53" fmla="*/ 5 h 254"/>
                <a:gd name="T54" fmla="*/ 8 w 310"/>
                <a:gd name="T55" fmla="*/ 5 h 254"/>
                <a:gd name="T56" fmla="*/ 8 w 310"/>
                <a:gd name="T57" fmla="*/ 5 h 254"/>
                <a:gd name="T58" fmla="*/ 8 w 310"/>
                <a:gd name="T59" fmla="*/ 5 h 254"/>
                <a:gd name="T60" fmla="*/ 10 w 310"/>
                <a:gd name="T61" fmla="*/ 5 h 254"/>
                <a:gd name="T62" fmla="*/ 10 w 310"/>
                <a:gd name="T63" fmla="*/ 4 h 254"/>
                <a:gd name="T64" fmla="*/ 8 w 310"/>
                <a:gd name="T65" fmla="*/ 4 h 254"/>
                <a:gd name="T66" fmla="*/ 8 w 310"/>
                <a:gd name="T67" fmla="*/ 3 h 254"/>
                <a:gd name="T68" fmla="*/ 10 w 310"/>
                <a:gd name="T69" fmla="*/ 3 h 254"/>
                <a:gd name="T70" fmla="*/ 8 w 310"/>
                <a:gd name="T71" fmla="*/ 1 h 254"/>
                <a:gd name="T72" fmla="*/ 8 w 310"/>
                <a:gd name="T73" fmla="*/ 1 h 254"/>
                <a:gd name="T74" fmla="*/ 8 w 310"/>
                <a:gd name="T75" fmla="*/ 1 h 254"/>
                <a:gd name="T76" fmla="*/ 6 w 310"/>
                <a:gd name="T77" fmla="*/ 1 h 254"/>
                <a:gd name="T78" fmla="*/ 6 w 310"/>
                <a:gd name="T79" fmla="*/ 1 h 254"/>
                <a:gd name="T80" fmla="*/ 6 w 310"/>
                <a:gd name="T81" fmla="*/ 1 h 254"/>
                <a:gd name="T82" fmla="*/ 5 w 310"/>
                <a:gd name="T83" fmla="*/ 1 h 254"/>
                <a:gd name="T84" fmla="*/ 5 w 310"/>
                <a:gd name="T85" fmla="*/ 1 h 254"/>
                <a:gd name="T86" fmla="*/ 3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3 w 86"/>
                <a:gd name="T9" fmla="*/ 1 h 57"/>
                <a:gd name="T10" fmla="*/ 3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3 w 85"/>
                <a:gd name="T11" fmla="*/ 2 h 45"/>
                <a:gd name="T12" fmla="*/ 3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3 h 102"/>
                <a:gd name="T10" fmla="*/ 2 w 152"/>
                <a:gd name="T11" fmla="*/ 3 h 102"/>
                <a:gd name="T12" fmla="*/ 3 w 152"/>
                <a:gd name="T13" fmla="*/ 4 h 102"/>
                <a:gd name="T14" fmla="*/ 5 w 152"/>
                <a:gd name="T15" fmla="*/ 3 h 102"/>
                <a:gd name="T16" fmla="*/ 3 w 152"/>
                <a:gd name="T17" fmla="*/ 3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38"/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0" name="Freeform 40"/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1" name="Freeform 41"/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3 h 462"/>
                <a:gd name="T4" fmla="*/ 1 w 929"/>
                <a:gd name="T5" fmla="*/ 3 h 462"/>
                <a:gd name="T6" fmla="*/ 1 w 929"/>
                <a:gd name="T7" fmla="*/ 4 h 462"/>
                <a:gd name="T8" fmla="*/ 3 w 929"/>
                <a:gd name="T9" fmla="*/ 4 h 462"/>
                <a:gd name="T10" fmla="*/ 4 w 929"/>
                <a:gd name="T11" fmla="*/ 4 h 462"/>
                <a:gd name="T12" fmla="*/ 7 w 929"/>
                <a:gd name="T13" fmla="*/ 2 h 462"/>
                <a:gd name="T14" fmla="*/ 9 w 929"/>
                <a:gd name="T15" fmla="*/ 2 h 462"/>
                <a:gd name="T16" fmla="*/ 10 w 929"/>
                <a:gd name="T17" fmla="*/ 2 h 462"/>
                <a:gd name="T18" fmla="*/ 8 w 929"/>
                <a:gd name="T19" fmla="*/ 3 h 462"/>
                <a:gd name="T20" fmla="*/ 7 w 929"/>
                <a:gd name="T21" fmla="*/ 3 h 462"/>
                <a:gd name="T22" fmla="*/ 7 w 929"/>
                <a:gd name="T23" fmla="*/ 4 h 462"/>
                <a:gd name="T24" fmla="*/ 7 w 929"/>
                <a:gd name="T25" fmla="*/ 5 h 462"/>
                <a:gd name="T26" fmla="*/ 10 w 929"/>
                <a:gd name="T27" fmla="*/ 5 h 462"/>
                <a:gd name="T28" fmla="*/ 10 w 929"/>
                <a:gd name="T29" fmla="*/ 7 h 462"/>
                <a:gd name="T30" fmla="*/ 12 w 929"/>
                <a:gd name="T31" fmla="*/ 7 h 462"/>
                <a:gd name="T32" fmla="*/ 10 w 929"/>
                <a:gd name="T33" fmla="*/ 7 h 462"/>
                <a:gd name="T34" fmla="*/ 10 w 929"/>
                <a:gd name="T35" fmla="*/ 9 h 462"/>
                <a:gd name="T36" fmla="*/ 9 w 929"/>
                <a:gd name="T37" fmla="*/ 10 h 462"/>
                <a:gd name="T38" fmla="*/ 9 w 929"/>
                <a:gd name="T39" fmla="*/ 13 h 462"/>
                <a:gd name="T40" fmla="*/ 10 w 929"/>
                <a:gd name="T41" fmla="*/ 14 h 462"/>
                <a:gd name="T42" fmla="*/ 12 w 929"/>
                <a:gd name="T43" fmla="*/ 14 h 462"/>
                <a:gd name="T44" fmla="*/ 13 w 929"/>
                <a:gd name="T45" fmla="*/ 13 h 462"/>
                <a:gd name="T46" fmla="*/ 16 w 929"/>
                <a:gd name="T47" fmla="*/ 10 h 462"/>
                <a:gd name="T48" fmla="*/ 18 w 929"/>
                <a:gd name="T49" fmla="*/ 10 h 462"/>
                <a:gd name="T50" fmla="*/ 20 w 929"/>
                <a:gd name="T51" fmla="*/ 10 h 462"/>
                <a:gd name="T52" fmla="*/ 22 w 929"/>
                <a:gd name="T53" fmla="*/ 9 h 462"/>
                <a:gd name="T54" fmla="*/ 24 w 929"/>
                <a:gd name="T55" fmla="*/ 7 h 462"/>
                <a:gd name="T56" fmla="*/ 25 w 929"/>
                <a:gd name="T57" fmla="*/ 5 h 462"/>
                <a:gd name="T58" fmla="*/ 25 w 929"/>
                <a:gd name="T59" fmla="*/ 4 h 462"/>
                <a:gd name="T60" fmla="*/ 25 w 929"/>
                <a:gd name="T61" fmla="*/ 4 h 462"/>
                <a:gd name="T62" fmla="*/ 25 w 929"/>
                <a:gd name="T63" fmla="*/ 3 h 462"/>
                <a:gd name="T64" fmla="*/ 28 w 929"/>
                <a:gd name="T65" fmla="*/ 3 h 462"/>
                <a:gd name="T66" fmla="*/ 28 w 929"/>
                <a:gd name="T67" fmla="*/ 1 h 462"/>
                <a:gd name="T68" fmla="*/ 28 w 929"/>
                <a:gd name="T69" fmla="*/ 1 h 462"/>
                <a:gd name="T70" fmla="*/ 26 w 929"/>
                <a:gd name="T71" fmla="*/ 1 h 462"/>
                <a:gd name="T72" fmla="*/ 25 w 929"/>
                <a:gd name="T73" fmla="*/ 1 h 462"/>
                <a:gd name="T74" fmla="*/ 20 w 929"/>
                <a:gd name="T75" fmla="*/ 1 h 462"/>
                <a:gd name="T76" fmla="*/ 18 w 929"/>
                <a:gd name="T77" fmla="*/ 1 h 462"/>
                <a:gd name="T78" fmla="*/ 17 w 929"/>
                <a:gd name="T79" fmla="*/ 1 h 462"/>
                <a:gd name="T80" fmla="*/ 16 w 929"/>
                <a:gd name="T81" fmla="*/ 1 h 462"/>
                <a:gd name="T82" fmla="*/ 15 w 929"/>
                <a:gd name="T83" fmla="*/ 1 h 462"/>
                <a:gd name="T84" fmla="*/ 13 w 929"/>
                <a:gd name="T85" fmla="*/ 1 h 462"/>
                <a:gd name="T86" fmla="*/ 11 w 929"/>
                <a:gd name="T87" fmla="*/ 1 h 462"/>
                <a:gd name="T88" fmla="*/ 13 w 929"/>
                <a:gd name="T89" fmla="*/ 1 h 462"/>
                <a:gd name="T90" fmla="*/ 10 w 929"/>
                <a:gd name="T91" fmla="*/ 1 h 462"/>
                <a:gd name="T92" fmla="*/ 10 w 929"/>
                <a:gd name="T93" fmla="*/ 1 h 462"/>
                <a:gd name="T94" fmla="*/ 10 w 929"/>
                <a:gd name="T95" fmla="*/ 1 h 462"/>
                <a:gd name="T96" fmla="*/ 7 w 929"/>
                <a:gd name="T97" fmla="*/ 1 h 462"/>
                <a:gd name="T98" fmla="*/ 5 w 929"/>
                <a:gd name="T99" fmla="*/ 1 h 462"/>
                <a:gd name="T100" fmla="*/ 3 w 929"/>
                <a:gd name="T101" fmla="*/ 1 h 462"/>
                <a:gd name="T102" fmla="*/ 3 w 929"/>
                <a:gd name="T103" fmla="*/ 2 h 462"/>
                <a:gd name="T104" fmla="*/ 3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2" name="Freeform 42"/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43"/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3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3 h 72"/>
                <a:gd name="T14" fmla="*/ 2 w 172"/>
                <a:gd name="T15" fmla="*/ 3 h 72"/>
                <a:gd name="T16" fmla="*/ 4 w 172"/>
                <a:gd name="T17" fmla="*/ 2 h 72"/>
                <a:gd name="T18" fmla="*/ 5 w 172"/>
                <a:gd name="T19" fmla="*/ 2 h 72"/>
                <a:gd name="T20" fmla="*/ 4 w 172"/>
                <a:gd name="T21" fmla="*/ 2 h 72"/>
                <a:gd name="T22" fmla="*/ 4 w 172"/>
                <a:gd name="T23" fmla="*/ 2 h 72"/>
                <a:gd name="T24" fmla="*/ 3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Freeform 44"/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5" name="Freeform 45"/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6 w 206"/>
                <a:gd name="T1" fmla="*/ 1 h 85"/>
                <a:gd name="T2" fmla="*/ 4 w 206"/>
                <a:gd name="T3" fmla="*/ 1 h 85"/>
                <a:gd name="T4" fmla="*/ 4 w 206"/>
                <a:gd name="T5" fmla="*/ 1 h 85"/>
                <a:gd name="T6" fmla="*/ 4 w 206"/>
                <a:gd name="T7" fmla="*/ 1 h 85"/>
                <a:gd name="T8" fmla="*/ 4 w 206"/>
                <a:gd name="T9" fmla="*/ 1 h 85"/>
                <a:gd name="T10" fmla="*/ 3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3 w 206"/>
                <a:gd name="T19" fmla="*/ 2 h 85"/>
                <a:gd name="T20" fmla="*/ 4 w 206"/>
                <a:gd name="T21" fmla="*/ 2 h 85"/>
                <a:gd name="T22" fmla="*/ 4 w 206"/>
                <a:gd name="T23" fmla="*/ 1 h 85"/>
                <a:gd name="T24" fmla="*/ 5 w 206"/>
                <a:gd name="T25" fmla="*/ 1 h 85"/>
                <a:gd name="T26" fmla="*/ 5 w 206"/>
                <a:gd name="T27" fmla="*/ 1 h 85"/>
                <a:gd name="T28" fmla="*/ 6 w 206"/>
                <a:gd name="T29" fmla="*/ 1 h 85"/>
                <a:gd name="T30" fmla="*/ 6 w 206"/>
                <a:gd name="T31" fmla="*/ 1 h 85"/>
                <a:gd name="T32" fmla="*/ 6 w 206"/>
                <a:gd name="T33" fmla="*/ 1 h 85"/>
                <a:gd name="T34" fmla="*/ 6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6" name="Freeform 46"/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3 h 176"/>
                <a:gd name="T8" fmla="*/ 1 w 146"/>
                <a:gd name="T9" fmla="*/ 4 h 176"/>
                <a:gd name="T10" fmla="*/ 1 w 146"/>
                <a:gd name="T11" fmla="*/ 4 h 176"/>
                <a:gd name="T12" fmla="*/ 1 w 146"/>
                <a:gd name="T13" fmla="*/ 4 h 176"/>
                <a:gd name="T14" fmla="*/ 1 w 146"/>
                <a:gd name="T15" fmla="*/ 5 h 176"/>
                <a:gd name="T16" fmla="*/ 1 w 146"/>
                <a:gd name="T17" fmla="*/ 5 h 176"/>
                <a:gd name="T18" fmla="*/ 1 w 146"/>
                <a:gd name="T19" fmla="*/ 5 h 176"/>
                <a:gd name="T20" fmla="*/ 1 w 146"/>
                <a:gd name="T21" fmla="*/ 6 h 176"/>
                <a:gd name="T22" fmla="*/ 1 w 146"/>
                <a:gd name="T23" fmla="*/ 6 h 176"/>
                <a:gd name="T24" fmla="*/ 1 w 146"/>
                <a:gd name="T25" fmla="*/ 6 h 176"/>
                <a:gd name="T26" fmla="*/ 1 w 146"/>
                <a:gd name="T27" fmla="*/ 6 h 176"/>
                <a:gd name="T28" fmla="*/ 3 w 146"/>
                <a:gd name="T29" fmla="*/ 6 h 176"/>
                <a:gd name="T30" fmla="*/ 3 w 146"/>
                <a:gd name="T31" fmla="*/ 6 h 176"/>
                <a:gd name="T32" fmla="*/ 4 w 146"/>
                <a:gd name="T33" fmla="*/ 6 h 176"/>
                <a:gd name="T34" fmla="*/ 4 w 146"/>
                <a:gd name="T35" fmla="*/ 5 h 176"/>
                <a:gd name="T36" fmla="*/ 4 w 146"/>
                <a:gd name="T37" fmla="*/ 5 h 176"/>
                <a:gd name="T38" fmla="*/ 3 w 146"/>
                <a:gd name="T39" fmla="*/ 4 h 176"/>
                <a:gd name="T40" fmla="*/ 3 w 146"/>
                <a:gd name="T41" fmla="*/ 3 h 176"/>
                <a:gd name="T42" fmla="*/ 2 w 146"/>
                <a:gd name="T43" fmla="*/ 3 h 176"/>
                <a:gd name="T44" fmla="*/ 1 w 146"/>
                <a:gd name="T45" fmla="*/ 2 h 176"/>
                <a:gd name="T46" fmla="*/ 2 w 146"/>
                <a:gd name="T47" fmla="*/ 2 h 176"/>
                <a:gd name="T48" fmla="*/ 1 w 146"/>
                <a:gd name="T49" fmla="*/ 2 h 176"/>
                <a:gd name="T50" fmla="*/ 2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3 w 92"/>
                <a:gd name="T3" fmla="*/ 1 h 92"/>
                <a:gd name="T4" fmla="*/ 4 w 92"/>
                <a:gd name="T5" fmla="*/ 1 h 92"/>
                <a:gd name="T6" fmla="*/ 3 w 92"/>
                <a:gd name="T7" fmla="*/ 1 h 92"/>
                <a:gd name="T8" fmla="*/ 2 w 92"/>
                <a:gd name="T9" fmla="*/ 2 h 92"/>
                <a:gd name="T10" fmla="*/ 2 w 92"/>
                <a:gd name="T11" fmla="*/ 2 h 92"/>
                <a:gd name="T12" fmla="*/ 2 w 92"/>
                <a:gd name="T13" fmla="*/ 2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7 w 633"/>
                <a:gd name="T1" fmla="*/ 2 h 660"/>
                <a:gd name="T2" fmla="*/ 5 w 633"/>
                <a:gd name="T3" fmla="*/ 2 h 660"/>
                <a:gd name="T4" fmla="*/ 4 w 633"/>
                <a:gd name="T5" fmla="*/ 2 h 660"/>
                <a:gd name="T6" fmla="*/ 3 w 633"/>
                <a:gd name="T7" fmla="*/ 2 h 660"/>
                <a:gd name="T8" fmla="*/ 2 w 633"/>
                <a:gd name="T9" fmla="*/ 3 h 660"/>
                <a:gd name="T10" fmla="*/ 2 w 633"/>
                <a:gd name="T11" fmla="*/ 4 h 660"/>
                <a:gd name="T12" fmla="*/ 1 w 633"/>
                <a:gd name="T13" fmla="*/ 6 h 660"/>
                <a:gd name="T14" fmla="*/ 0 w 633"/>
                <a:gd name="T15" fmla="*/ 6 h 660"/>
                <a:gd name="T16" fmla="*/ 2 w 633"/>
                <a:gd name="T17" fmla="*/ 11 h 660"/>
                <a:gd name="T18" fmla="*/ 4 w 633"/>
                <a:gd name="T19" fmla="*/ 14 h 660"/>
                <a:gd name="T20" fmla="*/ 4 w 633"/>
                <a:gd name="T21" fmla="*/ 14 h 660"/>
                <a:gd name="T22" fmla="*/ 5 w 633"/>
                <a:gd name="T23" fmla="*/ 15 h 660"/>
                <a:gd name="T24" fmla="*/ 7 w 633"/>
                <a:gd name="T25" fmla="*/ 14 h 660"/>
                <a:gd name="T26" fmla="*/ 7 w 633"/>
                <a:gd name="T27" fmla="*/ 14 h 660"/>
                <a:gd name="T28" fmla="*/ 9 w 633"/>
                <a:gd name="T29" fmla="*/ 15 h 660"/>
                <a:gd name="T30" fmla="*/ 10 w 633"/>
                <a:gd name="T31" fmla="*/ 17 h 660"/>
                <a:gd name="T32" fmla="*/ 10 w 633"/>
                <a:gd name="T33" fmla="*/ 17 h 660"/>
                <a:gd name="T34" fmla="*/ 10 w 633"/>
                <a:gd name="T35" fmla="*/ 17 h 660"/>
                <a:gd name="T36" fmla="*/ 12 w 633"/>
                <a:gd name="T37" fmla="*/ 18 h 660"/>
                <a:gd name="T38" fmla="*/ 12 w 633"/>
                <a:gd name="T39" fmla="*/ 19 h 660"/>
                <a:gd name="T40" fmla="*/ 13 w 633"/>
                <a:gd name="T41" fmla="*/ 20 h 660"/>
                <a:gd name="T42" fmla="*/ 13 w 633"/>
                <a:gd name="T43" fmla="*/ 20 h 660"/>
                <a:gd name="T44" fmla="*/ 14 w 633"/>
                <a:gd name="T45" fmla="*/ 20 h 660"/>
                <a:gd name="T46" fmla="*/ 15 w 633"/>
                <a:gd name="T47" fmla="*/ 21 h 660"/>
                <a:gd name="T48" fmla="*/ 16 w 633"/>
                <a:gd name="T49" fmla="*/ 20 h 660"/>
                <a:gd name="T50" fmla="*/ 16 w 633"/>
                <a:gd name="T51" fmla="*/ 22 h 660"/>
                <a:gd name="T52" fmla="*/ 18 w 633"/>
                <a:gd name="T53" fmla="*/ 21 h 660"/>
                <a:gd name="T54" fmla="*/ 19 w 633"/>
                <a:gd name="T55" fmla="*/ 17 h 660"/>
                <a:gd name="T56" fmla="*/ 19 w 633"/>
                <a:gd name="T57" fmla="*/ 15 h 660"/>
                <a:gd name="T58" fmla="*/ 19 w 633"/>
                <a:gd name="T59" fmla="*/ 12 h 660"/>
                <a:gd name="T60" fmla="*/ 16 w 633"/>
                <a:gd name="T61" fmla="*/ 9 h 660"/>
                <a:gd name="T62" fmla="*/ 16 w 633"/>
                <a:gd name="T63" fmla="*/ 8 h 660"/>
                <a:gd name="T64" fmla="*/ 14 w 633"/>
                <a:gd name="T65" fmla="*/ 6 h 660"/>
                <a:gd name="T66" fmla="*/ 14 w 633"/>
                <a:gd name="T67" fmla="*/ 5 h 660"/>
                <a:gd name="T68" fmla="*/ 14 w 633"/>
                <a:gd name="T69" fmla="*/ 5 h 660"/>
                <a:gd name="T70" fmla="*/ 13 w 633"/>
                <a:gd name="T71" fmla="*/ 3 h 660"/>
                <a:gd name="T72" fmla="*/ 12 w 633"/>
                <a:gd name="T73" fmla="*/ 2 h 660"/>
                <a:gd name="T74" fmla="*/ 12 w 633"/>
                <a:gd name="T75" fmla="*/ 2 h 660"/>
                <a:gd name="T76" fmla="*/ 11 w 633"/>
                <a:gd name="T77" fmla="*/ 5 h 660"/>
                <a:gd name="T78" fmla="*/ 10 w 633"/>
                <a:gd name="T79" fmla="*/ 4 h 660"/>
                <a:gd name="T80" fmla="*/ 9 w 633"/>
                <a:gd name="T81" fmla="*/ 4 h 660"/>
                <a:gd name="T82" fmla="*/ 8 w 633"/>
                <a:gd name="T83" fmla="*/ 3 h 660"/>
                <a:gd name="T84" fmla="*/ 7 w 633"/>
                <a:gd name="T85" fmla="*/ 2 h 660"/>
                <a:gd name="T86" fmla="*/ 9 w 633"/>
                <a:gd name="T87" fmla="*/ 2 h 660"/>
                <a:gd name="T88" fmla="*/ 7 w 633"/>
                <a:gd name="T89" fmla="*/ 2 h 660"/>
                <a:gd name="T90" fmla="*/ 7 w 633"/>
                <a:gd name="T91" fmla="*/ 2 h 660"/>
                <a:gd name="T92" fmla="*/ 6 w 633"/>
                <a:gd name="T93" fmla="*/ 2 h 660"/>
                <a:gd name="T94" fmla="*/ 7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0" name="Freeform 50"/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2 w 426"/>
                <a:gd name="T1" fmla="*/ 2 h 280"/>
                <a:gd name="T2" fmla="*/ 2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3 h 280"/>
                <a:gd name="T16" fmla="*/ 3 w 426"/>
                <a:gd name="T17" fmla="*/ 4 h 280"/>
                <a:gd name="T18" fmla="*/ 4 w 426"/>
                <a:gd name="T19" fmla="*/ 4 h 280"/>
                <a:gd name="T20" fmla="*/ 4 w 426"/>
                <a:gd name="T21" fmla="*/ 5 h 280"/>
                <a:gd name="T22" fmla="*/ 4 w 426"/>
                <a:gd name="T23" fmla="*/ 5 h 280"/>
                <a:gd name="T24" fmla="*/ 4 w 426"/>
                <a:gd name="T25" fmla="*/ 6 h 280"/>
                <a:gd name="T26" fmla="*/ 4 w 426"/>
                <a:gd name="T27" fmla="*/ 6 h 280"/>
                <a:gd name="T28" fmla="*/ 5 w 426"/>
                <a:gd name="T29" fmla="*/ 6 h 280"/>
                <a:gd name="T30" fmla="*/ 5 w 426"/>
                <a:gd name="T31" fmla="*/ 8 h 280"/>
                <a:gd name="T32" fmla="*/ 7 w 426"/>
                <a:gd name="T33" fmla="*/ 8 h 280"/>
                <a:gd name="T34" fmla="*/ 7 w 426"/>
                <a:gd name="T35" fmla="*/ 8 h 280"/>
                <a:gd name="T36" fmla="*/ 7 w 426"/>
                <a:gd name="T37" fmla="*/ 8 h 280"/>
                <a:gd name="T38" fmla="*/ 9 w 426"/>
                <a:gd name="T39" fmla="*/ 6 h 280"/>
                <a:gd name="T40" fmla="*/ 10 w 426"/>
                <a:gd name="T41" fmla="*/ 8 h 280"/>
                <a:gd name="T42" fmla="*/ 11 w 426"/>
                <a:gd name="T43" fmla="*/ 10 h 280"/>
                <a:gd name="T44" fmla="*/ 11 w 426"/>
                <a:gd name="T45" fmla="*/ 8 h 280"/>
                <a:gd name="T46" fmla="*/ 10 w 426"/>
                <a:gd name="T47" fmla="*/ 6 h 280"/>
                <a:gd name="T48" fmla="*/ 12 w 426"/>
                <a:gd name="T49" fmla="*/ 6 h 280"/>
                <a:gd name="T50" fmla="*/ 12 w 426"/>
                <a:gd name="T51" fmla="*/ 6 h 280"/>
                <a:gd name="T52" fmla="*/ 13 w 426"/>
                <a:gd name="T53" fmla="*/ 5 h 280"/>
                <a:gd name="T54" fmla="*/ 13 w 426"/>
                <a:gd name="T55" fmla="*/ 5 h 280"/>
                <a:gd name="T56" fmla="*/ 10 w 426"/>
                <a:gd name="T57" fmla="*/ 5 h 280"/>
                <a:gd name="T58" fmla="*/ 9 w 426"/>
                <a:gd name="T59" fmla="*/ 5 h 280"/>
                <a:gd name="T60" fmla="*/ 9 w 426"/>
                <a:gd name="T61" fmla="*/ 5 h 280"/>
                <a:gd name="T62" fmla="*/ 9 w 426"/>
                <a:gd name="T63" fmla="*/ 4 h 280"/>
                <a:gd name="T64" fmla="*/ 7 w 426"/>
                <a:gd name="T65" fmla="*/ 3 h 280"/>
                <a:gd name="T66" fmla="*/ 5 w 426"/>
                <a:gd name="T67" fmla="*/ 2 h 280"/>
                <a:gd name="T68" fmla="*/ 4 w 426"/>
                <a:gd name="T69" fmla="*/ 2 h 280"/>
                <a:gd name="T70" fmla="*/ 2 w 426"/>
                <a:gd name="T71" fmla="*/ 2 h 280"/>
                <a:gd name="T72" fmla="*/ 2 w 426"/>
                <a:gd name="T73" fmla="*/ 2 h 280"/>
                <a:gd name="T74" fmla="*/ 2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1" name="Freeform 51"/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2 w 416"/>
                <a:gd name="T7" fmla="*/ 3 h 282"/>
                <a:gd name="T8" fmla="*/ 4 w 416"/>
                <a:gd name="T9" fmla="*/ 3 h 282"/>
                <a:gd name="T10" fmla="*/ 4 w 416"/>
                <a:gd name="T11" fmla="*/ 4 h 282"/>
                <a:gd name="T12" fmla="*/ 4 w 416"/>
                <a:gd name="T13" fmla="*/ 5 h 282"/>
                <a:gd name="T14" fmla="*/ 4 w 416"/>
                <a:gd name="T15" fmla="*/ 5 h 282"/>
                <a:gd name="T16" fmla="*/ 4 w 416"/>
                <a:gd name="T17" fmla="*/ 5 h 282"/>
                <a:gd name="T18" fmla="*/ 4 w 416"/>
                <a:gd name="T19" fmla="*/ 5 h 282"/>
                <a:gd name="T20" fmla="*/ 5 w 416"/>
                <a:gd name="T21" fmla="*/ 5 h 282"/>
                <a:gd name="T22" fmla="*/ 5 w 416"/>
                <a:gd name="T23" fmla="*/ 7 h 282"/>
                <a:gd name="T24" fmla="*/ 7 w 416"/>
                <a:gd name="T25" fmla="*/ 7 h 282"/>
                <a:gd name="T26" fmla="*/ 7 w 416"/>
                <a:gd name="T27" fmla="*/ 7 h 282"/>
                <a:gd name="T28" fmla="*/ 7 w 416"/>
                <a:gd name="T29" fmla="*/ 5 h 282"/>
                <a:gd name="T30" fmla="*/ 7 w 416"/>
                <a:gd name="T31" fmla="*/ 5 h 282"/>
                <a:gd name="T32" fmla="*/ 9 w 416"/>
                <a:gd name="T33" fmla="*/ 7 h 282"/>
                <a:gd name="T34" fmla="*/ 10 w 416"/>
                <a:gd name="T35" fmla="*/ 9 h 282"/>
                <a:gd name="T36" fmla="*/ 10 w 416"/>
                <a:gd name="T37" fmla="*/ 9 h 282"/>
                <a:gd name="T38" fmla="*/ 10 w 416"/>
                <a:gd name="T39" fmla="*/ 7 h 282"/>
                <a:gd name="T40" fmla="*/ 10 w 416"/>
                <a:gd name="T41" fmla="*/ 5 h 282"/>
                <a:gd name="T42" fmla="*/ 10 w 416"/>
                <a:gd name="T43" fmla="*/ 5 h 282"/>
                <a:gd name="T44" fmla="*/ 12 w 416"/>
                <a:gd name="T45" fmla="*/ 4 h 282"/>
                <a:gd name="T46" fmla="*/ 12 w 416"/>
                <a:gd name="T47" fmla="*/ 4 h 282"/>
                <a:gd name="T48" fmla="*/ 11 w 416"/>
                <a:gd name="T49" fmla="*/ 4 h 282"/>
                <a:gd name="T50" fmla="*/ 9 w 416"/>
                <a:gd name="T51" fmla="*/ 4 h 282"/>
                <a:gd name="T52" fmla="*/ 7 w 416"/>
                <a:gd name="T53" fmla="*/ 3 h 282"/>
                <a:gd name="T54" fmla="*/ 5 w 416"/>
                <a:gd name="T55" fmla="*/ 1 h 282"/>
                <a:gd name="T56" fmla="*/ 4 w 416"/>
                <a:gd name="T57" fmla="*/ 1 h 282"/>
                <a:gd name="T58" fmla="*/ 3 w 416"/>
                <a:gd name="T59" fmla="*/ 1 h 282"/>
                <a:gd name="T60" fmla="*/ 2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2" name="Freeform 52"/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2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3" name="Freeform 53"/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3 h 113"/>
                <a:gd name="T2" fmla="*/ 1 w 219"/>
                <a:gd name="T3" fmla="*/ 2 h 113"/>
                <a:gd name="T4" fmla="*/ 1 w 219"/>
                <a:gd name="T5" fmla="*/ 3 h 113"/>
                <a:gd name="T6" fmla="*/ 1 w 219"/>
                <a:gd name="T7" fmla="*/ 4 h 113"/>
                <a:gd name="T8" fmla="*/ 4 w 219"/>
                <a:gd name="T9" fmla="*/ 4 h 113"/>
                <a:gd name="T10" fmla="*/ 4 w 219"/>
                <a:gd name="T11" fmla="*/ 3 h 113"/>
                <a:gd name="T12" fmla="*/ 5 w 219"/>
                <a:gd name="T13" fmla="*/ 2 h 113"/>
                <a:gd name="T14" fmla="*/ 7 w 219"/>
                <a:gd name="T15" fmla="*/ 2 h 113"/>
                <a:gd name="T16" fmla="*/ 7 w 219"/>
                <a:gd name="T17" fmla="*/ 0 h 113"/>
                <a:gd name="T18" fmla="*/ 5 w 219"/>
                <a:gd name="T19" fmla="*/ 2 h 113"/>
                <a:gd name="T20" fmla="*/ 3 w 219"/>
                <a:gd name="T21" fmla="*/ 2 h 113"/>
                <a:gd name="T22" fmla="*/ 2 w 219"/>
                <a:gd name="T23" fmla="*/ 2 h 113"/>
                <a:gd name="T24" fmla="*/ 1 w 219"/>
                <a:gd name="T25" fmla="*/ 2 h 113"/>
                <a:gd name="T26" fmla="*/ 1 w 219"/>
                <a:gd name="T27" fmla="*/ 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4" name="Freeform 54"/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3 h 122"/>
                <a:gd name="T4" fmla="*/ 0 w 139"/>
                <a:gd name="T5" fmla="*/ 4 h 122"/>
                <a:gd name="T6" fmla="*/ 1 w 139"/>
                <a:gd name="T7" fmla="*/ 5 h 122"/>
                <a:gd name="T8" fmla="*/ 1 w 139"/>
                <a:gd name="T9" fmla="*/ 4 h 122"/>
                <a:gd name="T10" fmla="*/ 4 w 139"/>
                <a:gd name="T11" fmla="*/ 3 h 122"/>
                <a:gd name="T12" fmla="*/ 4 w 139"/>
                <a:gd name="T13" fmla="*/ 2 h 122"/>
                <a:gd name="T14" fmla="*/ 3 w 139"/>
                <a:gd name="T15" fmla="*/ 2 h 122"/>
                <a:gd name="T16" fmla="*/ 3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5" name="Freeform 55"/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6" name="Freeform 56"/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5 w 164"/>
                <a:gd name="T1" fmla="*/ 0 h 268"/>
                <a:gd name="T2" fmla="*/ 4 w 164"/>
                <a:gd name="T3" fmla="*/ 2 h 268"/>
                <a:gd name="T4" fmla="*/ 4 w 164"/>
                <a:gd name="T5" fmla="*/ 2 h 268"/>
                <a:gd name="T6" fmla="*/ 2 w 164"/>
                <a:gd name="T7" fmla="*/ 3 h 268"/>
                <a:gd name="T8" fmla="*/ 2 w 164"/>
                <a:gd name="T9" fmla="*/ 4 h 268"/>
                <a:gd name="T10" fmla="*/ 2 w 164"/>
                <a:gd name="T11" fmla="*/ 4 h 268"/>
                <a:gd name="T12" fmla="*/ 2 w 164"/>
                <a:gd name="T13" fmla="*/ 5 h 268"/>
                <a:gd name="T14" fmla="*/ 2 w 164"/>
                <a:gd name="T15" fmla="*/ 6 h 268"/>
                <a:gd name="T16" fmla="*/ 0 w 164"/>
                <a:gd name="T17" fmla="*/ 6 h 268"/>
                <a:gd name="T18" fmla="*/ 2 w 164"/>
                <a:gd name="T19" fmla="*/ 8 h 268"/>
                <a:gd name="T20" fmla="*/ 2 w 164"/>
                <a:gd name="T21" fmla="*/ 8 h 268"/>
                <a:gd name="T22" fmla="*/ 4 w 164"/>
                <a:gd name="T23" fmla="*/ 8 h 268"/>
                <a:gd name="T24" fmla="*/ 4 w 164"/>
                <a:gd name="T25" fmla="*/ 6 h 268"/>
                <a:gd name="T26" fmla="*/ 5 w 164"/>
                <a:gd name="T27" fmla="*/ 4 h 268"/>
                <a:gd name="T28" fmla="*/ 5 w 164"/>
                <a:gd name="T29" fmla="*/ 3 h 268"/>
                <a:gd name="T30" fmla="*/ 6 w 164"/>
                <a:gd name="T31" fmla="*/ 3 h 268"/>
                <a:gd name="T32" fmla="*/ 5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7" name="Freeform 57"/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3 h 81"/>
                <a:gd name="T6" fmla="*/ 1 w 66"/>
                <a:gd name="T7" fmla="*/ 3 h 81"/>
                <a:gd name="T8" fmla="*/ 1 w 66"/>
                <a:gd name="T9" fmla="*/ 3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8" name="Freeform 58"/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4 w 148"/>
                <a:gd name="T1" fmla="*/ 0 h 244"/>
                <a:gd name="T2" fmla="*/ 2 w 148"/>
                <a:gd name="T3" fmla="*/ 3 h 244"/>
                <a:gd name="T4" fmla="*/ 2 w 148"/>
                <a:gd name="T5" fmla="*/ 4 h 244"/>
                <a:gd name="T6" fmla="*/ 2 w 148"/>
                <a:gd name="T7" fmla="*/ 4 h 244"/>
                <a:gd name="T8" fmla="*/ 2 w 148"/>
                <a:gd name="T9" fmla="*/ 6 h 244"/>
                <a:gd name="T10" fmla="*/ 2 w 148"/>
                <a:gd name="T11" fmla="*/ 8 h 244"/>
                <a:gd name="T12" fmla="*/ 2 w 148"/>
                <a:gd name="T13" fmla="*/ 8 h 244"/>
                <a:gd name="T14" fmla="*/ 3 w 148"/>
                <a:gd name="T15" fmla="*/ 8 h 244"/>
                <a:gd name="T16" fmla="*/ 4 w 148"/>
                <a:gd name="T17" fmla="*/ 6 h 244"/>
                <a:gd name="T18" fmla="*/ 5 w 148"/>
                <a:gd name="T19" fmla="*/ 6 h 244"/>
                <a:gd name="T20" fmla="*/ 4 w 148"/>
                <a:gd name="T21" fmla="*/ 3 h 244"/>
                <a:gd name="T22" fmla="*/ 5 w 148"/>
                <a:gd name="T23" fmla="*/ 2 h 244"/>
                <a:gd name="T24" fmla="*/ 4 w 148"/>
                <a:gd name="T25" fmla="*/ 2 h 244"/>
                <a:gd name="T26" fmla="*/ 4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49" name="Freeform 59"/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3 h 183"/>
                <a:gd name="T8" fmla="*/ 3 w 96"/>
                <a:gd name="T9" fmla="*/ 3 h 183"/>
                <a:gd name="T10" fmla="*/ 3 w 96"/>
                <a:gd name="T11" fmla="*/ 4 h 183"/>
                <a:gd name="T12" fmla="*/ 2 w 96"/>
                <a:gd name="T13" fmla="*/ 3 h 183"/>
                <a:gd name="T14" fmla="*/ 2 w 96"/>
                <a:gd name="T15" fmla="*/ 2 h 183"/>
                <a:gd name="T16" fmla="*/ 2 w 96"/>
                <a:gd name="T17" fmla="*/ 2 h 183"/>
                <a:gd name="T18" fmla="*/ 2 w 96"/>
                <a:gd name="T19" fmla="*/ 3 h 183"/>
                <a:gd name="T20" fmla="*/ 2 w 96"/>
                <a:gd name="T21" fmla="*/ 3 h 183"/>
                <a:gd name="T22" fmla="*/ 2 w 96"/>
                <a:gd name="T23" fmla="*/ 4 h 183"/>
                <a:gd name="T24" fmla="*/ 3 w 96"/>
                <a:gd name="T25" fmla="*/ 4 h 183"/>
                <a:gd name="T26" fmla="*/ 3 w 96"/>
                <a:gd name="T27" fmla="*/ 4 h 183"/>
                <a:gd name="T28" fmla="*/ 4 w 96"/>
                <a:gd name="T29" fmla="*/ 5 h 183"/>
                <a:gd name="T30" fmla="*/ 3 w 96"/>
                <a:gd name="T31" fmla="*/ 4 h 183"/>
                <a:gd name="T32" fmla="*/ 3 w 96"/>
                <a:gd name="T33" fmla="*/ 3 h 183"/>
                <a:gd name="T34" fmla="*/ 3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0" name="Freeform 60"/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3 h 175"/>
                <a:gd name="T8" fmla="*/ 1 w 54"/>
                <a:gd name="T9" fmla="*/ 4 h 175"/>
                <a:gd name="T10" fmla="*/ 1 w 54"/>
                <a:gd name="T11" fmla="*/ 5 h 175"/>
                <a:gd name="T12" fmla="*/ 1 w 54"/>
                <a:gd name="T13" fmla="*/ 3 h 175"/>
                <a:gd name="T14" fmla="*/ 1 w 54"/>
                <a:gd name="T15" fmla="*/ 3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1" name="Freeform 61"/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3 w 86"/>
                <a:gd name="T11" fmla="*/ 1 h 73"/>
                <a:gd name="T12" fmla="*/ 3 w 86"/>
                <a:gd name="T13" fmla="*/ 2 h 73"/>
                <a:gd name="T14" fmla="*/ 3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2" name="Freeform 62"/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3 w 111"/>
                <a:gd name="T1" fmla="*/ 0 h 156"/>
                <a:gd name="T2" fmla="*/ 2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3 h 156"/>
                <a:gd name="T12" fmla="*/ 1 w 111"/>
                <a:gd name="T13" fmla="*/ 4 h 156"/>
                <a:gd name="T14" fmla="*/ 1 w 111"/>
                <a:gd name="T15" fmla="*/ 4 h 156"/>
                <a:gd name="T16" fmla="*/ 1 w 111"/>
                <a:gd name="T17" fmla="*/ 5 h 156"/>
                <a:gd name="T18" fmla="*/ 1 w 111"/>
                <a:gd name="T19" fmla="*/ 5 h 156"/>
                <a:gd name="T20" fmla="*/ 1 w 111"/>
                <a:gd name="T21" fmla="*/ 6 h 156"/>
                <a:gd name="T22" fmla="*/ 1 w 111"/>
                <a:gd name="T23" fmla="*/ 5 h 156"/>
                <a:gd name="T24" fmla="*/ 1 w 111"/>
                <a:gd name="T25" fmla="*/ 4 h 156"/>
                <a:gd name="T26" fmla="*/ 1 w 111"/>
                <a:gd name="T27" fmla="*/ 5 h 156"/>
                <a:gd name="T28" fmla="*/ 2 w 111"/>
                <a:gd name="T29" fmla="*/ 5 h 156"/>
                <a:gd name="T30" fmla="*/ 1 w 111"/>
                <a:gd name="T31" fmla="*/ 4 h 156"/>
                <a:gd name="T32" fmla="*/ 2 w 111"/>
                <a:gd name="T33" fmla="*/ 3 h 156"/>
                <a:gd name="T34" fmla="*/ 2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2 w 111"/>
                <a:gd name="T45" fmla="*/ 2 h 156"/>
                <a:gd name="T46" fmla="*/ 3 w 111"/>
                <a:gd name="T47" fmla="*/ 2 h 156"/>
                <a:gd name="T48" fmla="*/ 3 w 111"/>
                <a:gd name="T49" fmla="*/ 2 h 156"/>
                <a:gd name="T50" fmla="*/ 3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4 h 94"/>
                <a:gd name="T10" fmla="*/ 1 w 30"/>
                <a:gd name="T11" fmla="*/ 3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4" name="Freeform 64"/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3 h 158"/>
                <a:gd name="T8" fmla="*/ 2 w 81"/>
                <a:gd name="T9" fmla="*/ 3 h 158"/>
                <a:gd name="T10" fmla="*/ 2 w 81"/>
                <a:gd name="T11" fmla="*/ 3 h 158"/>
                <a:gd name="T12" fmla="*/ 2 w 81"/>
                <a:gd name="T13" fmla="*/ 4 h 158"/>
                <a:gd name="T14" fmla="*/ 2 w 81"/>
                <a:gd name="T15" fmla="*/ 4 h 158"/>
                <a:gd name="T16" fmla="*/ 2 w 81"/>
                <a:gd name="T17" fmla="*/ 4 h 158"/>
                <a:gd name="T18" fmla="*/ 2 w 81"/>
                <a:gd name="T19" fmla="*/ 4 h 158"/>
                <a:gd name="T20" fmla="*/ 2 w 81"/>
                <a:gd name="T21" fmla="*/ 3 h 158"/>
                <a:gd name="T22" fmla="*/ 2 w 81"/>
                <a:gd name="T23" fmla="*/ 3 h 158"/>
                <a:gd name="T24" fmla="*/ 2 w 81"/>
                <a:gd name="T25" fmla="*/ 3 h 158"/>
                <a:gd name="T26" fmla="*/ 2 w 81"/>
                <a:gd name="T27" fmla="*/ 2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5" name="Freeform 65"/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3 h 105"/>
                <a:gd name="T12" fmla="*/ 2 w 85"/>
                <a:gd name="T13" fmla="*/ 3 h 105"/>
                <a:gd name="T14" fmla="*/ 2 w 85"/>
                <a:gd name="T15" fmla="*/ 2 h 105"/>
                <a:gd name="T16" fmla="*/ 2 w 85"/>
                <a:gd name="T17" fmla="*/ 3 h 105"/>
                <a:gd name="T18" fmla="*/ 2 w 85"/>
                <a:gd name="T19" fmla="*/ 4 h 105"/>
                <a:gd name="T20" fmla="*/ 3 w 85"/>
                <a:gd name="T21" fmla="*/ 3 h 105"/>
                <a:gd name="T22" fmla="*/ 3 w 85"/>
                <a:gd name="T23" fmla="*/ 3 h 105"/>
                <a:gd name="T24" fmla="*/ 3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6" name="Freeform 66"/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7" name="Freeform 67"/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8" name="Freeform 68"/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59" name="Freeform 69"/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0" name="Freeform 70"/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1" name="Freeform 71"/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2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" name="Freeform 72"/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3" name="Freeform 73"/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4" name="Freeform 74"/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5" name="Freeform 75"/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2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6" name="Freeform 76"/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7" name="Freeform 77"/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8" name="Freeform 78"/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9" name="Freeform 79"/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0" name="Freeform 80"/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1" name="Freeform 81"/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2" name="Freeform 82"/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3" name="Freeform 83"/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4" name="Freeform 84"/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2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2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6" name="Freeform 86"/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9" name="Freeform 89"/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0" name="Freeform 90"/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1" name="Freeform 91"/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2" name="Freeform 92"/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3" name="Freeform 93"/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4" name="Freeform 94"/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5" name="Freeform 95"/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6" name="Freeform 96"/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5 w 189"/>
                <a:gd name="T1" fmla="*/ 2 h 144"/>
                <a:gd name="T2" fmla="*/ 5 w 189"/>
                <a:gd name="T3" fmla="*/ 2 h 144"/>
                <a:gd name="T4" fmla="*/ 5 w 189"/>
                <a:gd name="T5" fmla="*/ 2 h 144"/>
                <a:gd name="T6" fmla="*/ 5 w 189"/>
                <a:gd name="T7" fmla="*/ 2 h 144"/>
                <a:gd name="T8" fmla="*/ 4 w 189"/>
                <a:gd name="T9" fmla="*/ 2 h 144"/>
                <a:gd name="T10" fmla="*/ 3 w 189"/>
                <a:gd name="T11" fmla="*/ 2 h 144"/>
                <a:gd name="T12" fmla="*/ 3 w 189"/>
                <a:gd name="T13" fmla="*/ 2 h 144"/>
                <a:gd name="T14" fmla="*/ 2 w 189"/>
                <a:gd name="T15" fmla="*/ 3 h 144"/>
                <a:gd name="T16" fmla="*/ 2 w 189"/>
                <a:gd name="T17" fmla="*/ 4 h 144"/>
                <a:gd name="T18" fmla="*/ 2 w 189"/>
                <a:gd name="T19" fmla="*/ 4 h 144"/>
                <a:gd name="T20" fmla="*/ 3 w 189"/>
                <a:gd name="T21" fmla="*/ 5 h 144"/>
                <a:gd name="T22" fmla="*/ 3 w 189"/>
                <a:gd name="T23" fmla="*/ 5 h 144"/>
                <a:gd name="T24" fmla="*/ 2 w 189"/>
                <a:gd name="T25" fmla="*/ 5 h 144"/>
                <a:gd name="T26" fmla="*/ 2 w 189"/>
                <a:gd name="T27" fmla="*/ 5 h 144"/>
                <a:gd name="T28" fmla="*/ 1 w 189"/>
                <a:gd name="T29" fmla="*/ 5 h 144"/>
                <a:gd name="T30" fmla="*/ 1 w 189"/>
                <a:gd name="T31" fmla="*/ 4 h 144"/>
                <a:gd name="T32" fmla="*/ 1 w 189"/>
                <a:gd name="T33" fmla="*/ 4 h 144"/>
                <a:gd name="T34" fmla="*/ 1 w 189"/>
                <a:gd name="T35" fmla="*/ 3 h 144"/>
                <a:gd name="T36" fmla="*/ 1 w 189"/>
                <a:gd name="T37" fmla="*/ 2 h 144"/>
                <a:gd name="T38" fmla="*/ 2 w 189"/>
                <a:gd name="T39" fmla="*/ 2 h 144"/>
                <a:gd name="T40" fmla="*/ 3 w 189"/>
                <a:gd name="T41" fmla="*/ 2 h 144"/>
                <a:gd name="T42" fmla="*/ 3 w 189"/>
                <a:gd name="T43" fmla="*/ 2 h 144"/>
                <a:gd name="T44" fmla="*/ 5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7" name="Freeform 97"/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8" name="Freeform 98"/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89" name="Freeform 99"/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0" name="Freeform 100"/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1" name="Freeform 101"/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3 w 117"/>
                <a:gd name="T7" fmla="*/ 2 h 41"/>
                <a:gd name="T8" fmla="*/ 4 w 117"/>
                <a:gd name="T9" fmla="*/ 2 h 41"/>
                <a:gd name="T10" fmla="*/ 3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2" name="Freeform 102"/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3" name="Freeform 103"/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4" name="Freeform 104"/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3 h 152"/>
                <a:gd name="T8" fmla="*/ 1 w 102"/>
                <a:gd name="T9" fmla="*/ 4 h 152"/>
                <a:gd name="T10" fmla="*/ 2 w 102"/>
                <a:gd name="T11" fmla="*/ 5 h 152"/>
                <a:gd name="T12" fmla="*/ 2 w 102"/>
                <a:gd name="T13" fmla="*/ 5 h 152"/>
                <a:gd name="T14" fmla="*/ 2 w 102"/>
                <a:gd name="T15" fmla="*/ 4 h 152"/>
                <a:gd name="T16" fmla="*/ 1 w 102"/>
                <a:gd name="T17" fmla="*/ 4 h 152"/>
                <a:gd name="T18" fmla="*/ 1 w 102"/>
                <a:gd name="T19" fmla="*/ 3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5" name="Freeform 105"/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2 w 74"/>
                <a:gd name="T3" fmla="*/ 2 h 103"/>
                <a:gd name="T4" fmla="*/ 1 w 74"/>
                <a:gd name="T5" fmla="*/ 3 h 103"/>
                <a:gd name="T6" fmla="*/ 1 w 74"/>
                <a:gd name="T7" fmla="*/ 4 h 103"/>
                <a:gd name="T8" fmla="*/ 1 w 74"/>
                <a:gd name="T9" fmla="*/ 4 h 103"/>
                <a:gd name="T10" fmla="*/ 1 w 74"/>
                <a:gd name="T11" fmla="*/ 3 h 103"/>
                <a:gd name="T12" fmla="*/ 0 w 74"/>
                <a:gd name="T13" fmla="*/ 3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6" name="Freeform 106"/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2 w 146"/>
                <a:gd name="T1" fmla="*/ 4 h 252"/>
                <a:gd name="T2" fmla="*/ 2 w 146"/>
                <a:gd name="T3" fmla="*/ 4 h 252"/>
                <a:gd name="T4" fmla="*/ 1 w 146"/>
                <a:gd name="T5" fmla="*/ 5 h 252"/>
                <a:gd name="T6" fmla="*/ 1 w 146"/>
                <a:gd name="T7" fmla="*/ 5 h 252"/>
                <a:gd name="T8" fmla="*/ 1 w 146"/>
                <a:gd name="T9" fmla="*/ 6 h 252"/>
                <a:gd name="T10" fmla="*/ 1 w 146"/>
                <a:gd name="T11" fmla="*/ 6 h 252"/>
                <a:gd name="T12" fmla="*/ 1 w 146"/>
                <a:gd name="T13" fmla="*/ 6 h 252"/>
                <a:gd name="T14" fmla="*/ 1 w 146"/>
                <a:gd name="T15" fmla="*/ 8 h 252"/>
                <a:gd name="T16" fmla="*/ 1 w 146"/>
                <a:gd name="T17" fmla="*/ 8 h 252"/>
                <a:gd name="T18" fmla="*/ 1 w 146"/>
                <a:gd name="T19" fmla="*/ 6 h 252"/>
                <a:gd name="T20" fmla="*/ 1 w 146"/>
                <a:gd name="T21" fmla="*/ 6 h 252"/>
                <a:gd name="T22" fmla="*/ 1 w 146"/>
                <a:gd name="T23" fmla="*/ 6 h 252"/>
                <a:gd name="T24" fmla="*/ 2 w 146"/>
                <a:gd name="T25" fmla="*/ 6 h 252"/>
                <a:gd name="T26" fmla="*/ 1 w 146"/>
                <a:gd name="T27" fmla="*/ 6 h 252"/>
                <a:gd name="T28" fmla="*/ 1 w 146"/>
                <a:gd name="T29" fmla="*/ 6 h 252"/>
                <a:gd name="T30" fmla="*/ 2 w 146"/>
                <a:gd name="T31" fmla="*/ 6 h 252"/>
                <a:gd name="T32" fmla="*/ 2 w 146"/>
                <a:gd name="T33" fmla="*/ 6 h 252"/>
                <a:gd name="T34" fmla="*/ 3 w 146"/>
                <a:gd name="T35" fmla="*/ 5 h 252"/>
                <a:gd name="T36" fmla="*/ 3 w 146"/>
                <a:gd name="T37" fmla="*/ 6 h 252"/>
                <a:gd name="T38" fmla="*/ 4 w 146"/>
                <a:gd name="T39" fmla="*/ 5 h 252"/>
                <a:gd name="T40" fmla="*/ 4 w 146"/>
                <a:gd name="T41" fmla="*/ 5 h 252"/>
                <a:gd name="T42" fmla="*/ 4 w 146"/>
                <a:gd name="T43" fmla="*/ 4 h 252"/>
                <a:gd name="T44" fmla="*/ 4 w 146"/>
                <a:gd name="T45" fmla="*/ 4 h 252"/>
                <a:gd name="T46" fmla="*/ 4 w 146"/>
                <a:gd name="T47" fmla="*/ 2 h 252"/>
                <a:gd name="T48" fmla="*/ 3 w 146"/>
                <a:gd name="T49" fmla="*/ 0 h 252"/>
                <a:gd name="T50" fmla="*/ 2 w 146"/>
                <a:gd name="T51" fmla="*/ 2 h 252"/>
                <a:gd name="T52" fmla="*/ 3 w 146"/>
                <a:gd name="T53" fmla="*/ 2 h 252"/>
                <a:gd name="T54" fmla="*/ 3 w 146"/>
                <a:gd name="T55" fmla="*/ 2 h 252"/>
                <a:gd name="T56" fmla="*/ 2 w 146"/>
                <a:gd name="T57" fmla="*/ 4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7" name="Freeform 107"/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8" name="Freeform 108"/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9" name="Freeform 109"/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0" name="Freeform 110"/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1" name="Freeform 111"/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2" name="Freeform 112"/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" name="Freeform 113"/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4" name="Freeform 114"/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5" name="Freeform 115"/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6" name="Freeform 116"/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7" name="Freeform 117"/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8" name="Freeform 118"/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9" name="Freeform 119"/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0" name="Freeform 120"/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1" name="Freeform 121"/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2" name="Freeform 122"/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3" name="Freeform 123"/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30196"/>
              </a:srgbClr>
            </a:solidFill>
            <a:ln w="12700" cap="flat" cmpd="sng">
              <a:noFill/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pic>
        <p:nvPicPr>
          <p:cNvPr id="114" name="Picture 7" descr="artplus_nature_naturalcity42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2" descr="artplus_nature_naturalcity42_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3" descr="artplus_nature_naturalcity42_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9" descr="artplus_nature_naturalcity42_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8" descr="artplus_nature_naturalcity42_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 descr="artplus_nature_naturalcity42_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419600"/>
            <a:ext cx="6400800" cy="1143000"/>
          </a:xfrm>
        </p:spPr>
        <p:txBody>
          <a:bodyPr/>
          <a:lstStyle>
            <a:lvl1pPr algn="l">
              <a:defRPr sz="43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5715000"/>
            <a:ext cx="6400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2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77000"/>
            <a:ext cx="2133600" cy="16827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705600" y="6477000"/>
            <a:ext cx="2286000" cy="16827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 dirty="0" err="1"/>
              <a:t>Karpaty</a:t>
            </a:r>
            <a:r>
              <a:rPr lang="en-US" dirty="0"/>
              <a:t>, 2013</a:t>
            </a:r>
          </a:p>
        </p:txBody>
      </p:sp>
      <p:sp>
        <p:nvSpPr>
          <p:cNvPr id="12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657600" y="6477000"/>
            <a:ext cx="2133600" cy="168275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8FD86B-4352-4854-9A83-1510E1024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2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0BD765-E1B8-4444-AB3B-7F3B944D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1637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B397FC-0396-4E11-95B3-D799D33D3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16795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1284ACE-2485-45BB-8774-0C7052411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5556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902503-B97B-42DF-AAA9-02ADA9B0E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5819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1F9A66-01E1-4553-95CA-FAD001E9E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198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088678-0E71-4FBD-B4E2-B441875B8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6600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AB3A61-FB43-42CD-8DFC-F65A742D9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4391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A048-0E50-48A8-A03A-D12E6630E8A9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CBC3A-586B-4369-A2A4-4E31B9A353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200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AF5958-C848-48F3-9940-E2CF207AA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9671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5ABC11-A17D-451E-98B6-5CEECEA1C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547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C3CD67-3AA3-439B-B891-0FE28557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7647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F9A9D8-7655-4DB1-BA61-4EFCE5362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529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/>
              <a:t>Karpaty, 2013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37D826-1592-4A81-8F18-D86C076EB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2217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77DDF-A670-4AD1-9646-BD23E75070D3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F7389-8764-4A10-AE54-6CF2B6765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165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8B8E-8BEB-47A9-B036-B1F040D22B28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A0D0E-3429-486D-A4E4-A48CA75D5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669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B9887-E333-4DB1-843F-6EEEF7984607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A55AF-557B-4BD1-9F83-B898CC5F1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81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9F58-52D2-4D63-BAE5-5E964BD1A341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3A178-8571-4D34-88C1-6BEB671CE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4839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84AC3-7E1C-47E2-9D34-753D28DBCFFD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06E0-7ACA-4811-B9E7-08B119410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3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C3263-0E74-4C3B-A769-BF4960DCD993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17D0F-1BB3-4632-855C-F99CDD6538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73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44F7-330B-4F45-8497-A4BAABCB72E1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8F6C8-93AD-4CF9-A433-4E542120E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989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5366-C2D3-49BE-9EBB-F07AB419AFD5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CE98C-355B-4E8E-9A20-73C895645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25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BB42-FF47-44FC-BA46-A6C3053CFFEA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C7A32-B39E-41D4-9FAE-D5A43583E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86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87CA-D7A9-4170-A35C-CE6B91A7D67C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09FC-BA03-4073-B9E4-87619F86B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73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08BC7-4CD7-4526-A71E-744C89282007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96A4-FB26-412D-88F9-CECAFE589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93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E1CD2-7128-4C97-86BC-60A68AF8D344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889C6-5F0F-4D52-A75E-05EB6CAB1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46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79575AA-EBE5-41E5-8464-568B44201FE9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7301478-1447-4CC2-BBAE-7AEDF466B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47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1C6850B-60A3-465C-81F8-14CF615CC1D0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7AAD80F-C6FD-4825-9D7B-8C1383D99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31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8301381-99CA-4919-AF5D-5686E0FD9172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69B8FEF-3034-4FCD-9970-41760D708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56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54FF86-86ED-42D0-9F2D-B7E81C627D63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E7E787F-CAF3-417C-97C0-344B91E3F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09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94A9-DBC4-4BA6-9DFC-F192E0A3222D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C0AED-9FFD-488A-A034-5966492193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3085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E0AF4C5-7462-4F66-883D-24EE578D1A34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3EA641-7AB7-44BE-A6F4-5D4112C91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728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9C7EEF6-5A3B-4353-8E98-CA29D6E8E2C7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352595-5D2A-43CF-8855-6E1DBDA66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988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8A0781-C1BB-4371-8791-8C63B0C581F9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8306BF0-7198-4402-9F7B-6D01194DE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01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AAB113-5617-4E30-B984-162EF9015789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7BFB7EA-4B30-49C6-BD54-AF1D78AAC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582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329B2D0-E238-4854-9FE0-6304A1F7B5EB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98CFB9D-EB1D-4161-80BF-655B6F67E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17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B22A660-ABC4-4BD1-B683-97FABB67B882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AD0DB4F-1446-418F-9DC5-020A9DD01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45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FE74C7E-9EFB-47CE-AEB8-49E8DFA1D68C}" type="datetimeFigureOut">
              <a:rPr lang="ru-RU"/>
              <a:pPr>
                <a:defRPr/>
              </a:pPr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FA0D2B2-5E6B-489B-8570-8B968B4A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2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A69F6-53BC-4BBD-8CC9-A636807B0221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75B63-4E8E-45FC-B59B-13113F9A44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48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C1203-98DF-49AE-B0F0-3D1F5D8510A5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83ED-E639-46C7-AA5D-C704693D37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16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89EC-5533-478F-892F-FCEA50495FE5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76F83-8B99-4D10-A562-D2169549FA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173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E7F2-F471-4426-A4BE-CD5FDE2FB319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4AC0-CF67-4FE1-9C4E-07D7D2BD3F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1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0D3F-1E33-4DF2-975F-D8EFE6B7C25B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EC5BC-BEA5-4A52-8E2C-6B93A32BDE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53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BB20C1-F00F-421B-8D19-1E7777829217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58D23-24DE-4A97-B43C-B2923DA3B6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1" r:id="rId1"/>
    <p:sldLayoutId id="2147486162" r:id="rId2"/>
    <p:sldLayoutId id="2147486163" r:id="rId3"/>
    <p:sldLayoutId id="2147486164" r:id="rId4"/>
    <p:sldLayoutId id="2147486165" r:id="rId5"/>
    <p:sldLayoutId id="2147486166" r:id="rId6"/>
    <p:sldLayoutId id="2147486167" r:id="rId7"/>
    <p:sldLayoutId id="2147486168" r:id="rId8"/>
    <p:sldLayoutId id="2147486169" r:id="rId9"/>
    <p:sldLayoutId id="2147486170" r:id="rId10"/>
    <p:sldLayoutId id="2147486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080808"/>
              </a:solidFill>
              <a:latin typeface="+mn-lt"/>
              <a:cs typeface="+mn-cs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Karpaty</a:t>
            </a:r>
            <a:r>
              <a:rPr lang="en-US" dirty="0"/>
              <a:t>, 2013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ABE4FC-D22A-40D7-BFEC-38DBF3672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6" name="Picture 9" descr="artplus_nature_naturalcity42_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0" descr="artplus_nature_naturalcity42_b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1" descr="artplus_nature_naturalcity42_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4" descr="artplus_nature_naturalcity42_c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artplus_nature_naturalcity42_f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pic>
        <p:nvPicPr>
          <p:cNvPr id="1044" name="Picture 20" descr="a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 descr="b_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825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202" r:id="rId1"/>
    <p:sldLayoutId id="2147486203" r:id="rId2"/>
    <p:sldLayoutId id="2147486204" r:id="rId3"/>
    <p:sldLayoutId id="2147486205" r:id="rId4"/>
    <p:sldLayoutId id="2147486206" r:id="rId5"/>
    <p:sldLayoutId id="2147486207" r:id="rId6"/>
    <p:sldLayoutId id="2147486208" r:id="rId7"/>
    <p:sldLayoutId id="2147486209" r:id="rId8"/>
    <p:sldLayoutId id="2147486210" r:id="rId9"/>
    <p:sldLayoutId id="2147486211" r:id="rId10"/>
    <p:sldLayoutId id="2147486212" r:id="rId11"/>
    <p:sldLayoutId id="2147486213" r:id="rId12"/>
    <p:sldLayoutId id="2147486214" r:id="rId13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8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96E9FF-4BBC-4952-AADE-5BD12B70FFB3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1C5D17-84EF-459C-8424-73B7A6FD45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72" r:id="rId1"/>
    <p:sldLayoutId id="2147486173" r:id="rId2"/>
    <p:sldLayoutId id="2147486174" r:id="rId3"/>
    <p:sldLayoutId id="2147486175" r:id="rId4"/>
    <p:sldLayoutId id="2147486176" r:id="rId5"/>
    <p:sldLayoutId id="2147486177" r:id="rId6"/>
    <p:sldLayoutId id="2147486178" r:id="rId7"/>
    <p:sldLayoutId id="2147486179" r:id="rId8"/>
    <p:sldLayoutId id="2147486180" r:id="rId9"/>
    <p:sldLayoutId id="2147486181" r:id="rId10"/>
    <p:sldLayoutId id="2147486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6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074086E4-F4E2-4F53-85CD-7A12F2E7B81C}" type="datetimeFigureOut">
              <a:rPr lang="ru-RU"/>
              <a:pPr>
                <a:defRPr/>
              </a:pPr>
              <a:t>03.11.2014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7E8E79E2-2148-45F6-8BED-EE413471D7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5" r:id="rId1"/>
    <p:sldLayoutId id="2147486216" r:id="rId2"/>
    <p:sldLayoutId id="2147486217" r:id="rId3"/>
    <p:sldLayoutId id="2147486218" r:id="rId4"/>
    <p:sldLayoutId id="2147486219" r:id="rId5"/>
    <p:sldLayoutId id="2147486220" r:id="rId6"/>
    <p:sldLayoutId id="2147486221" r:id="rId7"/>
    <p:sldLayoutId id="2147486222" r:id="rId8"/>
    <p:sldLayoutId id="2147486223" r:id="rId9"/>
    <p:sldLayoutId id="2147486224" r:id="rId10"/>
    <p:sldLayoutId id="21474862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tpotal.gov.ua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hyperlink" Target="http://www.test-center.od.u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google.com.ua/url?sa=i&amp;rct=j&amp;q=%D0%B3%D0%B5%D1%80%D0%B1+%D1%96+%D0%BF%D1%80%D0%B0%D0%BF%D0%BE%D1%80+%D1%83%D0%BA%D1%80%D0%B0%D1%97%D0%BD%D0%B8&amp;source=images&amp;cd=&amp;cad=rja&amp;docid=PPqwjczDbOktXM&amp;tbnid=r2kvMSQs9UZQMM:&amp;ved=0CAUQjRw&amp;url=http://kharkov.prom.ua/p5046176-stendy-dlya-detskih.html&amp;ei=DjGfUdzMHsGQ4ASkw4GoCA&amp;bvm=bv.47008514,d.bGE&amp;psig=AFQjCNHws3l96jvCcmTRnTfe6J2gYki3Wg&amp;ust=1369473466717737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337300" y="5805488"/>
            <a:ext cx="2646363" cy="64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www.testpotal.gov.ua</a:t>
            </a:r>
            <a:endParaRPr lang="uk-UA" altLang="ru-RU" sz="2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www.test-center.od.ua</a:t>
            </a:r>
            <a:endParaRPr lang="uk-UA" altLang="ru-RU" sz="2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ru-RU" sz="2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ru-RU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20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Заголовок 2"/>
          <p:cNvSpPr>
            <a:spLocks noGrp="1"/>
          </p:cNvSpPr>
          <p:nvPr>
            <p:ph type="ctrTitle"/>
          </p:nvPr>
        </p:nvSpPr>
        <p:spPr>
          <a:xfrm>
            <a:off x="323527" y="1196752"/>
            <a:ext cx="5328593" cy="2376264"/>
          </a:xfrm>
        </p:spPr>
        <p:txBody>
          <a:bodyPr/>
          <a:lstStyle/>
          <a:p>
            <a:pPr algn="ctr" eaLnBrk="1" hangingPunct="1"/>
            <a:r>
              <a:rPr lang="uk-UA" alt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8000" dirty="0" smtClean="0">
                <a:latin typeface="Times New Roman" pitchFamily="18" charset="0"/>
                <a:cs typeface="Times New Roman" pitchFamily="18" charset="0"/>
              </a:rPr>
              <a:t> ЗНО-2015</a:t>
            </a:r>
            <a:r>
              <a:rPr lang="en-US" alt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8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08" name="Picture 6" descr="http://pics.livejournal.com/cdyu/pic/002dh7a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1" t="16541" r="34496" b="17377"/>
          <a:stretch>
            <a:fillRect/>
          </a:stretch>
        </p:blipFill>
        <p:spPr bwMode="auto">
          <a:xfrm>
            <a:off x="6516688" y="260350"/>
            <a:ext cx="1031875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4365104"/>
            <a:ext cx="476186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3200" b="1" dirty="0">
                <a:ln w="19050">
                  <a:solidFill>
                    <a:srgbClr val="A59A55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Нормативно-правове забезпечення </a:t>
            </a:r>
            <a:endParaRPr lang="ru-RU" altLang="ru-RU" sz="3200" b="1" dirty="0">
              <a:ln w="19050">
                <a:solidFill>
                  <a:srgbClr val="A59A55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310" name="Picture 2" descr="D:\Users\Afanasiev\Pictures\Логотип модерн 1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41" y="134519"/>
            <a:ext cx="140493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918"/>
            <a:ext cx="1646237" cy="77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776" y="1556793"/>
            <a:ext cx="8604448" cy="1152127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Витяг з наказу </a:t>
            </a:r>
            <a:r>
              <a:rPr lang="uk-UA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іністерства </a:t>
            </a:r>
            <a:r>
              <a:rPr lang="uk-UA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освіти і </a:t>
            </a: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науки України</a:t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01.10.2014                           №1121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0358" name="Объект 4"/>
          <p:cNvSpPr>
            <a:spLocks noGrp="1"/>
          </p:cNvSpPr>
          <p:nvPr>
            <p:ph idx="1"/>
          </p:nvPr>
        </p:nvSpPr>
        <p:spPr>
          <a:xfrm>
            <a:off x="323529" y="2564904"/>
            <a:ext cx="8466460" cy="3721596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2)  програми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зовнішнього незалежного оцінювання для осіб, які бажають здобувати вищу освіту на основі повної загальної середньої освіти, з української мови і літератури, історії України, математики, біології, географії, фізики, хімії, російської мови, іноземних мов (англійська, іспанська, німецька,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024636" y="189755"/>
            <a:ext cx="5403850" cy="13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107504" y="62061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4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206375"/>
            <a:ext cx="6048672" cy="178246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Перелік програм зовнішнього незалежного оцінювання для осіб,які бажають здобути вищу освіту на основі повної загальної середньої освіти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0358" name="Объект 4"/>
          <p:cNvSpPr>
            <a:spLocks noGrp="1"/>
          </p:cNvSpPr>
          <p:nvPr>
            <p:ph idx="1"/>
          </p:nvPr>
        </p:nvSpPr>
        <p:spPr>
          <a:xfrm>
            <a:off x="354013" y="1916832"/>
            <a:ext cx="8435975" cy="4369668"/>
          </a:xfrm>
        </p:spPr>
        <p:txBody>
          <a:bodyPr/>
          <a:lstStyle/>
          <a:p>
            <a:pPr marL="457200" indent="-45720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Програма зовнішнього незалежного оцінювання з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української мови і літератури</a:t>
            </a: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для осіб,які бажають здобувати вищу освіту на основі повної загальної середньої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освіти. 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Програма зовнішнього незалежного оцінювання з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історії України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для осіб,які бажають здобувати вищу освіту на основі повної загальної середньої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освіти. 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Програма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зовнішнього незалежного оцінювання з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математики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осіб,які бажають здобувати вищу освіту на основі повної загальної середньої освіти.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60" name="Picture 5" descr="http://images.prom.ua/28803862_w640_h640_bezymyannyj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7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206375"/>
            <a:ext cx="6048672" cy="178246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Перелік програм зовнішнього незалежного оцінювання для осіб,які бажають здобути вищу освіту на основі повної загальної середньої освіти (продовження)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0358" name="Объект 4"/>
          <p:cNvSpPr>
            <a:spLocks noGrp="1"/>
          </p:cNvSpPr>
          <p:nvPr>
            <p:ph idx="1"/>
          </p:nvPr>
        </p:nvSpPr>
        <p:spPr>
          <a:xfrm>
            <a:off x="354013" y="2132856"/>
            <a:ext cx="8435975" cy="4153644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uk-UA" alt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4.  Програма зовнішнього незалежного оцінювання з 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біології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для осіб,які бажають здобувати вищу освіту на основі повної загальної середньої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освіти. 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   5.  Програма зовнішнього незалежного оцінювання з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географії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для осіб,які бажають здобувати вищу освіту на основі повної загальної середньої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освіти. 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    6.  Програма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зовнішнього незалежного оцінювання з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осіб,які бажають здобувати вищу освіту на основі повної загальної середньої освіти.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60" name="Picture 5" descr="http://images.prom.ua/28803862_w640_h640_bezymyannyj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206375"/>
            <a:ext cx="6048672" cy="178246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</a:rPr>
              <a:t>Перелік програм зовнішнього незалежного оцінювання для осіб,які бажають здобути вищу освіту на основі повної загальної середньої освіти (продовження)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0358" name="Объект 4"/>
          <p:cNvSpPr>
            <a:spLocks noGrp="1"/>
          </p:cNvSpPr>
          <p:nvPr>
            <p:ph idx="1"/>
          </p:nvPr>
        </p:nvSpPr>
        <p:spPr>
          <a:xfrm>
            <a:off x="354013" y="1916832"/>
            <a:ext cx="8435975" cy="436966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7.  Програма зовнішнього незалежного оцінювання з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хімії</a:t>
            </a: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для осіб, які бажають здобувати вищу освіту на основі повної загальної середньої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освіти. 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8.   Програма зовнішнього незалежного оцінювання з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російської мови</a:t>
            </a:r>
            <a:r>
              <a:rPr lang="uk-UA" alt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для осіб, які бажають здобувати вищу освіту на основі повної загальної середньої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освіти. 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9.   Програма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зовнішнього незалежного оцінювання з 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іноземних мов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англійська, іспанська, німецька, французька) для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uk-UA" altLang="ru-RU" sz="2400" dirty="0" smtClean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uk-UA" altLang="ru-RU" sz="2400" dirty="0">
                <a:latin typeface="Times New Roman" pitchFamily="18" charset="0"/>
                <a:cs typeface="Times New Roman" pitchFamily="18" charset="0"/>
              </a:rPr>
              <a:t>бажають здобувати вищу освіту на основі повної загальної середньої освіти.</a:t>
            </a:r>
            <a:endParaRPr lang="uk-UA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15000"/>
              </a:lnSpc>
              <a:spcBef>
                <a:spcPct val="0"/>
              </a:spcBef>
              <a:buFont typeface="+mj-lt"/>
              <a:buAutoNum type="arabicPeriod"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60" name="Picture 5" descr="http://images.prom.ua/28803862_w640_h640_bezymyannyj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8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902" y="1988840"/>
            <a:ext cx="8604448" cy="1296144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31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Міністерства освіти і </a:t>
            </a:r>
            <a:r>
              <a:rPr lang="uk-UA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науки України</a:t>
            </a: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17.10.2014                                                           № 117</a:t>
            </a:r>
            <a:r>
              <a:rPr lang="uk-UA" sz="31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101382" name="Объект 4"/>
          <p:cNvSpPr>
            <a:spLocks noGrp="1"/>
          </p:cNvSpPr>
          <p:nvPr>
            <p:ph idx="1"/>
          </p:nvPr>
        </p:nvSpPr>
        <p:spPr>
          <a:xfrm>
            <a:off x="354013" y="3500438"/>
            <a:ext cx="8435975" cy="2089150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 підготовку до проведення зовнішнього незалежного оцінювання результатів навчання, здобутих на основі повної загальної середньої освіти, для осіб, які виявили бажання вступати до вищих навчальних закладів України в 2015 році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»</a:t>
            </a: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492500" y="260350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902" y="1988840"/>
            <a:ext cx="8604448" cy="1296144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31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Міністерства освіти і </a:t>
            </a:r>
            <a:r>
              <a:rPr lang="uk-UA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науки України</a:t>
            </a: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15.10.2014                                                           № 1172</a:t>
            </a: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101382" name="Объект 4"/>
          <p:cNvSpPr>
            <a:spLocks noGrp="1"/>
          </p:cNvSpPr>
          <p:nvPr>
            <p:ph idx="1"/>
          </p:nvPr>
        </p:nvSpPr>
        <p:spPr>
          <a:xfrm>
            <a:off x="354013" y="3500438"/>
            <a:ext cx="8435975" cy="2089150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Про затвердження Умов прийому на навчання до вищих навчальних закладів України в 2015 році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»</a:t>
            </a: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492500" y="260350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776" y="1827176"/>
            <a:ext cx="8604448" cy="1097767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наказу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 освіти і науки України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15.10.2014                                                         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1172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82" name="Объект 4"/>
          <p:cNvSpPr>
            <a:spLocks noGrp="1"/>
          </p:cNvSpPr>
          <p:nvPr>
            <p:ph idx="1"/>
          </p:nvPr>
        </p:nvSpPr>
        <p:spPr>
          <a:xfrm>
            <a:off x="395536" y="3068960"/>
            <a:ext cx="8394452" cy="2952328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 Порядок прийому заяв та документів для участі у конкурсному відборі до вищих навчальних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закладів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6. Вступники подають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сертифікат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зовнішнього незалежного оцінювання,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виданий у 2015 році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							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492500" y="260350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4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3"/>
          <p:cNvSpPr txBox="1">
            <a:spLocks/>
          </p:cNvSpPr>
          <p:nvPr/>
        </p:nvSpPr>
        <p:spPr bwMode="auto">
          <a:xfrm>
            <a:off x="107504" y="6286500"/>
            <a:ext cx="8604448" cy="86409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1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ctrTitle"/>
          </p:nvPr>
        </p:nvSpPr>
        <p:spPr>
          <a:xfrm>
            <a:off x="395288" y="2060575"/>
            <a:ext cx="8353425" cy="508000"/>
          </a:xfrm>
        </p:spPr>
        <p:txBody>
          <a:bodyPr/>
          <a:lstStyle/>
          <a:p>
            <a:pPr eaLnBrk="1" hangingPunct="1"/>
            <a:r>
              <a:rPr lang="uk-UA" alt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УКРАЇНСЬКИЙ ЦЕНТР ОЦІНЮВАННЯ ЯКОСТІ ОСВІТИ</a:t>
            </a:r>
            <a:endParaRPr lang="ru-RU" alt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6900" y="3500438"/>
            <a:ext cx="7704138" cy="652462"/>
          </a:xfrm>
        </p:spPr>
        <p:txBody>
          <a:bodyPr/>
          <a:lstStyle/>
          <a:p>
            <a:pPr eaLnBrk="1" hangingPunct="1"/>
            <a:r>
              <a:rPr lang="uk-UA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16.10. 201</a:t>
            </a:r>
            <a:r>
              <a:rPr lang="en-US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м. Київ                         № 106</a:t>
            </a:r>
            <a:endParaRPr lang="ru-RU" alt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b="45945"/>
          <a:stretch>
            <a:fillRect/>
          </a:stretch>
        </p:blipFill>
        <p:spPr bwMode="auto">
          <a:xfrm>
            <a:off x="0" y="0"/>
            <a:ext cx="9144000" cy="2143116"/>
          </a:xfrm>
          <a:prstGeom prst="rect">
            <a:avLst/>
          </a:prstGeom>
          <a:noFill/>
          <a:effectLst>
            <a:softEdge rad="635000"/>
          </a:effectLst>
        </p:spPr>
      </p:pic>
      <p:grpSp>
        <p:nvGrpSpPr>
          <p:cNvPr id="111621" name="Группа 9"/>
          <p:cNvGrpSpPr>
            <a:grpSpLocks/>
          </p:cNvGrpSpPr>
          <p:nvPr/>
        </p:nvGrpSpPr>
        <p:grpSpPr bwMode="auto">
          <a:xfrm>
            <a:off x="0" y="4286250"/>
            <a:ext cx="3074988" cy="2571750"/>
            <a:chOff x="-1" y="4286256"/>
            <a:chExt cx="3075691" cy="2571744"/>
          </a:xfrm>
        </p:grpSpPr>
        <p:pic>
          <p:nvPicPr>
            <p:cNvPr id="7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3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4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grpSp>
        <p:nvGrpSpPr>
          <p:cNvPr id="111622" name="Группа 13"/>
          <p:cNvGrpSpPr>
            <a:grpSpLocks/>
          </p:cNvGrpSpPr>
          <p:nvPr/>
        </p:nvGrpSpPr>
        <p:grpSpPr bwMode="auto">
          <a:xfrm flipH="1">
            <a:off x="6215063" y="4286250"/>
            <a:ext cx="2928937" cy="2571750"/>
            <a:chOff x="-1" y="4286256"/>
            <a:chExt cx="3075691" cy="2571744"/>
          </a:xfrm>
        </p:grpSpPr>
        <p:pic>
          <p:nvPicPr>
            <p:cNvPr id="15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5" cstate="print"/>
            <a:srcRect t="31723" b="25225"/>
            <a:stretch>
              <a:fillRect/>
            </a:stretch>
          </p:blipFill>
          <p:spPr bwMode="auto">
            <a:xfrm>
              <a:off x="-1" y="6215082"/>
              <a:ext cx="3075691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6" name="Picture 2" descr="C:\Documents and Settings\Учитель\Рабочий стол\орнаменти\14.jpg"/>
            <p:cNvPicPr>
              <a:picLocks noChangeAspect="1" noChangeArrowheads="1"/>
            </p:cNvPicPr>
            <p:nvPr/>
          </p:nvPicPr>
          <p:blipFill>
            <a:blip r:embed="rId6" cstate="print"/>
            <a:srcRect t="31723" b="25225"/>
            <a:stretch>
              <a:fillRect/>
            </a:stretch>
          </p:blipFill>
          <p:spPr bwMode="auto">
            <a:xfrm rot="5400000">
              <a:off x="-964413" y="5250669"/>
              <a:ext cx="2571744" cy="642918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111623" name="TextBox 3"/>
          <p:cNvSpPr txBox="1">
            <a:spLocks noChangeArrowheads="1"/>
          </p:cNvSpPr>
          <p:nvPr/>
        </p:nvSpPr>
        <p:spPr bwMode="auto">
          <a:xfrm>
            <a:off x="3851275" y="28527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uk-UA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НАКАЗ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4" name="Прямоугольник 4"/>
          <p:cNvSpPr>
            <a:spLocks noChangeArrowheads="1"/>
          </p:cNvSpPr>
          <p:nvPr/>
        </p:nvSpPr>
        <p:spPr bwMode="auto">
          <a:xfrm>
            <a:off x="684212" y="4221088"/>
            <a:ext cx="5687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uk-UA" alt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Про проведення пробного зовнішнього оцінювання навчальних досягнень випускників навчальних закладів системи загальної середньої освіти в 2015 році»</a:t>
            </a:r>
            <a:endParaRPr lang="ru-RU" alt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2492896"/>
            <a:ext cx="8713663" cy="367240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 Провести пробне зовнішнє незалежне оцінювання навчальних досягнень випускників навчальних закладів системи загальної середньої освіти з таких навчальних предметів: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українська мови і літератури – 21 березня 2015 року;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2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 англійської мови, біології, географії, іспанської мови,  історії України, математики, німецької мови, російської мови, фізики, французької мови, хімії – 28 березня 2015 року.</a:t>
            </a:r>
          </a:p>
          <a:p>
            <a:pPr marL="0" indent="0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469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12474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Витяг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з  наказу            УЦОЯО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16.10.2014                                                           №106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Содержимое 5"/>
          <p:cNvSpPr>
            <a:spLocks noGrp="1"/>
          </p:cNvSpPr>
          <p:nvPr>
            <p:ph idx="1"/>
          </p:nvPr>
        </p:nvSpPr>
        <p:spPr>
          <a:xfrm>
            <a:off x="250825" y="1270376"/>
            <a:ext cx="8642350" cy="50161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2. Затвердити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Календарний план підготовки та проведення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пробного зовнішнього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незалежного оцінювання в 2015 році, що додається.</a:t>
            </a:r>
          </a:p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3. Надати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можливість учасникам пробного ЗНО:</a:t>
            </a:r>
          </a:p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1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	виконувати завдання пробного ЗНО з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української мови і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літератури, математики</a:t>
            </a:r>
            <a:r>
              <a:rPr lang="ru-RU" altLang="ru-RU" sz="2400" b="1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двох рівнів складності: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базового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та поглибленого</a:t>
            </a:r>
            <a:r>
              <a:rPr lang="ru-RU" altLang="ru-RU" sz="2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None/>
            </a:pP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2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	використовувати завдання пробного ЗНО, перекладені</a:t>
            </a:r>
          </a:p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кримськотатарською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молдовською, польською, російською,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румунською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угорською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мовами (крім завдань з української мови і літератури, російської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та іноземних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мов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).</a:t>
            </a:r>
          </a:p>
          <a:p>
            <a:pPr marL="0" indent="0" eaLnBrk="1" hangingPunct="1">
              <a:buNone/>
            </a:pPr>
            <a:endParaRPr lang="ru-RU" altLang="ru-RU" sz="24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eaLnBrk="1" hangingPunct="1"/>
            <a:endParaRPr lang="ru-RU" altLang="ru-RU" sz="24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571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28800"/>
            <a:ext cx="8572822" cy="131216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Міністерства освіти і </a:t>
            </a: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науки України</a:t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01.10.2014                                                           №1120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9334" name="Объект 4"/>
          <p:cNvSpPr>
            <a:spLocks noGrp="1"/>
          </p:cNvSpPr>
          <p:nvPr>
            <p:ph idx="1"/>
          </p:nvPr>
        </p:nvSpPr>
        <p:spPr>
          <a:xfrm>
            <a:off x="354013" y="3284538"/>
            <a:ext cx="8435975" cy="2503487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 деякі питання проведення зовнішнього  незалежного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оцінювання результатів навчання, здобутих на основі повної загальної середньої освіти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для осіб, які виявили бажання вступати до вищих навчальних закладів України в 2015 році»,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зареєстровано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Міністерстві юстиції 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України </a:t>
            </a:r>
          </a:p>
          <a:p>
            <a:pPr marL="0" indent="0">
              <a:buFont typeface="Arial" pitchFamily="34" charset="0"/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08 жовтня  2014 року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№ 1208/25985</a:t>
            </a:r>
          </a:p>
          <a:p>
            <a:pPr marL="0" indent="0" algn="just" eaLnBrk="1" hangingPunct="1">
              <a:buFont typeface="Wingdings" pitchFamily="2" charset="2"/>
              <a:buChar char="§"/>
            </a:pPr>
            <a:endParaRPr lang="ru-RU" altLang="ru-RU" sz="3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§"/>
            </a:pPr>
            <a:endParaRPr lang="ru-RU" altLang="ru-RU" sz="3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492500" y="260350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Содержимое 5"/>
          <p:cNvSpPr>
            <a:spLocks noGrp="1"/>
          </p:cNvSpPr>
          <p:nvPr>
            <p:ph idx="1"/>
          </p:nvPr>
        </p:nvSpPr>
        <p:spPr>
          <a:xfrm>
            <a:off x="250825" y="1270376"/>
            <a:ext cx="8642350" cy="501612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</a:t>
            </a:r>
            <a:endParaRPr lang="ru-RU" altLang="ru-RU" sz="20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4. 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Встановити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, що:</a:t>
            </a:r>
          </a:p>
          <a:p>
            <a:pPr marL="0" indent="0" eaLnBrk="1" hangingPunct="1"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    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реєстрація </a:t>
            </a:r>
            <a:r>
              <a:rPr lang="ru-RU" altLang="ru-RU" sz="24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осіб, які виявили бажання взяти участь у пробному ЗНО, здійснюється з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01 листопада до 15 грудня 2014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року.</a:t>
            </a:r>
            <a:endParaRPr lang="ru-RU" alt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ru-RU" sz="24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ru-RU" sz="24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0" indent="0" eaLnBrk="1" hangingPunct="1"/>
            <a:endParaRPr lang="ru-RU" altLang="ru-RU" sz="2400" dirty="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Учитель\Рабочий стол\орнаменти\kir2.png"/>
          <p:cNvPicPr>
            <a:picLocks noChangeAspect="1" noChangeArrowheads="1"/>
          </p:cNvPicPr>
          <p:nvPr/>
        </p:nvPicPr>
        <p:blipFill>
          <a:blip r:embed="rId2" cstate="print"/>
          <a:srcRect l="12500" r="11718" b="45945"/>
          <a:stretch>
            <a:fillRect/>
          </a:stretch>
        </p:blipFill>
        <p:spPr bwMode="auto">
          <a:xfrm>
            <a:off x="2071670" y="-214338"/>
            <a:ext cx="5143536" cy="148471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1571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8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69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Наші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466" y="1600200"/>
            <a:ext cx="65290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31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28800"/>
            <a:ext cx="8572822" cy="88012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наказу Міністерства освіти і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України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01.10. 2014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№1120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4" name="Объект 4"/>
          <p:cNvSpPr>
            <a:spLocks noGrp="1"/>
          </p:cNvSpPr>
          <p:nvPr>
            <p:ph idx="1"/>
          </p:nvPr>
        </p:nvSpPr>
        <p:spPr>
          <a:xfrm>
            <a:off x="354013" y="2708920"/>
            <a:ext cx="8435975" cy="307910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1.Затвердити Перелік навчальних предметів, з яких особи, що виявили бажання вступати до вищих навчальних закладів України в 2015 році, проходитимуть зовнішнє незалежне оцінювання результатів навчання, здобутих на основі повної загальної середньої освіти.</a:t>
            </a:r>
          </a:p>
          <a:p>
            <a:pPr algn="just" eaLnBrk="1" hangingPunct="1">
              <a:buAutoNum type="arabicParenR"/>
            </a:pPr>
            <a:endParaRPr lang="uk-UA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+mj-lt"/>
              <a:buAutoNum type="arabicParenR"/>
            </a:pPr>
            <a:endParaRPr lang="ru-RU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§"/>
            </a:pPr>
            <a:endParaRPr lang="ru-RU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492500" y="260350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116632"/>
            <a:ext cx="5942595" cy="1872208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предметів, з яких особи, що виявили бажання вступати до вищих навчальних закладів України в 2015 році, проходитимуть зовнішнє незалежне оцінювання результатів навчання, здобутих на основі повної загальної середньої </a:t>
            </a:r>
            <a: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br>
              <a:rPr lang="uk-UA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4" name="Объект 4"/>
          <p:cNvSpPr>
            <a:spLocks noGrp="1"/>
          </p:cNvSpPr>
          <p:nvPr>
            <p:ph idx="1"/>
          </p:nvPr>
        </p:nvSpPr>
        <p:spPr>
          <a:xfrm>
            <a:off x="354013" y="1916832"/>
            <a:ext cx="8435975" cy="4248472"/>
          </a:xfrm>
        </p:spPr>
        <p:txBody>
          <a:bodyPr numCol="2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 Українська мова і література.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2. Історія України.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3. Математика.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4. Біологія.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5. Географія.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Фізика.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Хімія.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8. Англійська мова.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 Іспанська мова.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10. Німецька мова.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11. Російська мова.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12. Французька мова.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 eaLnBrk="1" hangingPunct="1">
              <a:buNone/>
            </a:pPr>
            <a:endParaRPr lang="ru-RU" alt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9336" name="Picture 5" descr="http://images.prom.ua/28803862_w640_h640_bezymyannyj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29546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96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572822" cy="864096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наказу Міністерства освіти і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України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01.10. 2014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№1120 ( продовження)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4" name="Объект 4"/>
          <p:cNvSpPr>
            <a:spLocks noGrp="1"/>
          </p:cNvSpPr>
          <p:nvPr>
            <p:ph idx="1"/>
          </p:nvPr>
        </p:nvSpPr>
        <p:spPr>
          <a:xfrm>
            <a:off x="354013" y="2708920"/>
            <a:ext cx="8435975" cy="307910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2.Встановити</a:t>
            </a:r>
            <a:r>
              <a:rPr lang="uk-UA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що в 2015 році: </a:t>
            </a:r>
          </a:p>
          <a:p>
            <a:pPr marL="0" indent="0" algn="just" eaLnBrk="1" hangingPunct="1">
              <a:buNone/>
            </a:pP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1) зовнішнє незалежне оцінювання результатів навчання, здобутих на основі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повної загальної середньої освіти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для осіб, які виявили бажання вступати до вищих навчальних закладів України, проводитиметься у квітні-липні;</a:t>
            </a:r>
          </a:p>
          <a:p>
            <a:pPr marL="0" indent="0" algn="just" eaLnBrk="1" hangingPunct="1">
              <a:buNone/>
            </a:pPr>
            <a:r>
              <a:rPr lang="uk-UA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2) кожен зареєстрований </a:t>
            </a:r>
            <a:r>
              <a:rPr lang="uk-UA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учасник 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зовнішнього  незалежного  оцінювання має право скласти тести не більш як із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чотирьох навчальних предметів 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переліку, затвердженого пунктом 1 цього наказу;</a:t>
            </a:r>
          </a:p>
          <a:p>
            <a:pPr algn="just" eaLnBrk="1" hangingPunct="1">
              <a:buAutoNum type="arabicParenR"/>
            </a:pPr>
            <a:endParaRPr lang="uk-UA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buFont typeface="+mj-lt"/>
              <a:buAutoNum type="arabicParenR"/>
            </a:pPr>
            <a:endParaRPr lang="ru-RU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§"/>
            </a:pPr>
            <a:endParaRPr lang="ru-RU" altLang="ru-RU" sz="3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367088" y="116632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20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631107"/>
            <a:ext cx="8572822" cy="933797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наказу Міністерства освіти і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України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01.10. 2014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№1120 ( продовження)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4" name="Объект 4"/>
          <p:cNvSpPr>
            <a:spLocks noGrp="1"/>
          </p:cNvSpPr>
          <p:nvPr>
            <p:ph idx="1"/>
          </p:nvPr>
        </p:nvSpPr>
        <p:spPr>
          <a:xfrm>
            <a:off x="354013" y="2636912"/>
            <a:ext cx="8435975" cy="3312368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зовнішнє незалежне оцінювання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української мови і літератури є обов’язковим для усіх абітурієнтів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які бажають здобути вищу освіту за ступенем молодшого бакалавра (молодшого спеціаліста) та бакалавра ( спеціаліста або магістра медичного, фармацевтичного або ветеринарного спрямувань); </a:t>
            </a:r>
          </a:p>
          <a:p>
            <a:pPr algn="just" eaLnBrk="1" hangingPunct="1">
              <a:buFont typeface="+mj-lt"/>
              <a:buAutoNum type="arabicParenR"/>
            </a:pPr>
            <a:endParaRPr lang="ru-RU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§"/>
            </a:pPr>
            <a:endParaRPr lang="ru-RU" altLang="ru-RU" sz="3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367088" y="116632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49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631107"/>
            <a:ext cx="8572822" cy="933797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наказу М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іністерства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і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України 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01.10. 2014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№1120 ( продовження)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334" name="Объект 4"/>
          <p:cNvSpPr>
            <a:spLocks noGrp="1"/>
          </p:cNvSpPr>
          <p:nvPr>
            <p:ph idx="1"/>
          </p:nvPr>
        </p:nvSpPr>
        <p:spPr>
          <a:xfrm>
            <a:off x="354013" y="2492896"/>
            <a:ext cx="8435975" cy="3295129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Результати зовнішнього  незалежного  оцінювання </a:t>
            </a:r>
            <a:r>
              <a:rPr lang="uk-UA" alt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 української мови і літератури 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базовий рівень – </a:t>
            </a:r>
            <a:r>
              <a:rPr lang="uk-UA" altLang="ru-RU" sz="24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українська мова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зараховуються як результати державної підсумкової атестації за курс повної загальної середньої освіти  для всіх випускників старшої школи загальноосвітніх навчальних закладів 2015 року.</a:t>
            </a:r>
          </a:p>
          <a:p>
            <a:pPr algn="just" eaLnBrk="1" hangingPunct="1">
              <a:buFont typeface="+mj-lt"/>
              <a:buAutoNum type="arabicParenR"/>
            </a:pPr>
            <a:endParaRPr lang="ru-RU" alt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Char char="§"/>
            </a:pPr>
            <a:endParaRPr lang="ru-RU" altLang="ru-RU" sz="3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367088" y="116632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5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902" y="1988840"/>
            <a:ext cx="8604448" cy="1296144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uk-UA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Міністерства освіти і </a:t>
            </a: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науки України</a:t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01.10.2014                                                           №1121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0358" name="Объект 4"/>
          <p:cNvSpPr>
            <a:spLocks noGrp="1"/>
          </p:cNvSpPr>
          <p:nvPr>
            <p:ph idx="1"/>
          </p:nvPr>
        </p:nvSpPr>
        <p:spPr>
          <a:xfrm>
            <a:off x="354013" y="3284538"/>
            <a:ext cx="8435975" cy="2503487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Про програми зовнішнього незалежного оцінювання для осіб, які бажають здобувати вищу освіту на основі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повної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загальної середньої освіти</a:t>
            </a:r>
            <a:r>
              <a:rPr lang="uk-UA" altLang="ru-RU" sz="24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» </a:t>
            </a:r>
            <a:endParaRPr lang="ru-RU" altLang="ru-RU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492500" y="260350"/>
            <a:ext cx="54038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0" y="206375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0" y="6286500"/>
            <a:ext cx="30749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3000375" y="6286500"/>
            <a:ext cx="3143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Picture 2" descr="C:\Documents and Settings\Учитель\Рабочий стол\орнамент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3" b="25224"/>
          <a:stretch>
            <a:fillRect/>
          </a:stretch>
        </p:blipFill>
        <p:spPr bwMode="auto">
          <a:xfrm>
            <a:off x="6069013" y="6286500"/>
            <a:ext cx="30749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776" y="1988840"/>
            <a:ext cx="8604448" cy="864095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Витяг з наказу </a:t>
            </a:r>
            <a:r>
              <a:rPr lang="uk-UA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іністерства </a:t>
            </a:r>
            <a:r>
              <a:rPr lang="uk-UA" sz="2400" b="1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освіти і </a:t>
            </a: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науки України</a:t>
            </a:r>
            <a:b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01.10.2014                           №1121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0358" name="Объект 4"/>
          <p:cNvSpPr>
            <a:spLocks noGrp="1"/>
          </p:cNvSpPr>
          <p:nvPr>
            <p:ph idx="1"/>
          </p:nvPr>
        </p:nvSpPr>
        <p:spPr>
          <a:xfrm>
            <a:off x="323529" y="2924944"/>
            <a:ext cx="8466460" cy="3096344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1.Затвердити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1) Перелік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програм зовнішнього незалежного оцінювання для осіб, які бажають здобувати вищу освіту на основі повної загальної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середньої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освіти.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Bef>
                <a:spcPct val="0"/>
              </a:spcBef>
              <a:buNone/>
            </a:pP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35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5"/>
          <a:stretch>
            <a:fillRect/>
          </a:stretch>
        </p:blipFill>
        <p:spPr bwMode="auto">
          <a:xfrm>
            <a:off x="3043124" y="317448"/>
            <a:ext cx="5403850" cy="13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5" descr="http://images.prom.ua/28803862_w640_h640_bezymyannyj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19481" r="5627" b="34476"/>
          <a:stretch>
            <a:fillRect/>
          </a:stretch>
        </p:blipFill>
        <p:spPr bwMode="auto">
          <a:xfrm>
            <a:off x="107504" y="62061"/>
            <a:ext cx="31638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4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balcity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ЗНО-2013 Наказ № 10 УЦОЯО від 22.01.2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1000</Words>
  <Application>Microsoft Office PowerPoint</Application>
  <PresentationFormat>Экран (4:3)</PresentationFormat>
  <Paragraphs>83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1_8</vt:lpstr>
      <vt:lpstr>Globalcity_ani</vt:lpstr>
      <vt:lpstr>ЗНО-2013 Наказ № 10 УЦОЯО від 22.01.2013</vt:lpstr>
      <vt:lpstr>2_8</vt:lpstr>
      <vt:lpstr>  ЗНО-2015 </vt:lpstr>
      <vt:lpstr>Наказ Міністерства освіти і науки України  01.10.2014                                                           №1120</vt:lpstr>
      <vt:lpstr>Витяг з наказу Міністерства освіти і науки України  від 01.10. 2014 р. №1120</vt:lpstr>
      <vt:lpstr>  ПЕРЕЛІК навчальних предметів, з яких особи, що виявили бажання вступати до вищих навчальних закладів України в 2015 році, проходитимуть зовнішнє незалежне оцінювання результатів навчання, здобутих на основі повної загальної середньої освіти  </vt:lpstr>
      <vt:lpstr>Витяг з наказу Міністерства освіти і науки України  від 01.10. 2014 р. №1120 ( продовження)</vt:lpstr>
      <vt:lpstr>Витяг з наказу Міністерства освіти і науки України  від 01.10. 2014 р. №1120 ( продовження)</vt:lpstr>
      <vt:lpstr>Витяг з наказу Міністерства освіти і науки України  від 01.10. 2014 р. №1120 ( продовження)</vt:lpstr>
      <vt:lpstr>Наказ Міністерства освіти і науки України 01.10.2014                                                           №1121</vt:lpstr>
      <vt:lpstr>Витяг з наказу Міністерства освіти і науки України 01.10.2014                           №1121</vt:lpstr>
      <vt:lpstr>Витяг з наказу Міністерства освіти і науки України 01.10.2014                           №1121</vt:lpstr>
      <vt:lpstr>Перелік програм зовнішнього незалежного оцінювання для осіб,які бажають здобути вищу освіту на основі повної загальної середньої освіти</vt:lpstr>
      <vt:lpstr>Перелік програм зовнішнього незалежного оцінювання для осіб,які бажають здобути вищу освіту на основі повної загальної середньої освіти (продовження)</vt:lpstr>
      <vt:lpstr>Перелік програм зовнішнього незалежного оцінювання для осіб,які бажають здобути вищу освіту на основі повної загальної середньої освіти (продовження)</vt:lpstr>
      <vt:lpstr>Наказ Міністерства освіти і науки України  17.10.2014                                                           № 1177</vt:lpstr>
      <vt:lpstr>Наказ Міністерства освіти і науки України  15.10.2014                                                           № 1172</vt:lpstr>
      <vt:lpstr>Витяг з наказу Міністерства освіти і науки України  15.10.2014                                                           № 1172</vt:lpstr>
      <vt:lpstr>УКРАЇНСЬКИЙ ЦЕНТР ОЦІНЮВАННЯ ЯКОСТІ ОСВІТИ</vt:lpstr>
      <vt:lpstr>Презентация PowerPoint</vt:lpstr>
      <vt:lpstr>Презентация PowerPoint</vt:lpstr>
      <vt:lpstr>Презентация PowerPoint</vt:lpstr>
      <vt:lpstr>Наші контакти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Михайло Казимирський</dc:creator>
  <cp:lastModifiedBy>Zam</cp:lastModifiedBy>
  <cp:revision>80</cp:revision>
  <dcterms:created xsi:type="dcterms:W3CDTF">2014-02-13T08:10:18Z</dcterms:created>
  <dcterms:modified xsi:type="dcterms:W3CDTF">2014-11-03T09:44:01Z</dcterms:modified>
</cp:coreProperties>
</file>