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2" r:id="rId8"/>
    <p:sldId id="268" r:id="rId9"/>
    <p:sldId id="269" r:id="rId10"/>
    <p:sldId id="270" r:id="rId11"/>
    <p:sldId id="260" r:id="rId12"/>
    <p:sldId id="261" r:id="rId13"/>
    <p:sldId id="263" r:id="rId14"/>
    <p:sldId id="264" r:id="rId15"/>
    <p:sldId id="271" r:id="rId16"/>
    <p:sldId id="272" r:id="rId17"/>
    <p:sldId id="273" r:id="rId18"/>
    <p:sldId id="274" r:id="rId19"/>
    <p:sldId id="267" r:id="rId20"/>
    <p:sldId id="280" r:id="rId21"/>
    <p:sldId id="275" r:id="rId22"/>
    <p:sldId id="277" r:id="rId23"/>
    <p:sldId id="278" r:id="rId24"/>
    <p:sldId id="279" r:id="rId25"/>
    <p:sldId id="276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861F"/>
    <a:srgbClr val="993300"/>
    <a:srgbClr val="FF00FF"/>
    <a:srgbClr val="00FF00"/>
    <a:srgbClr val="C5C5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151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7200" y="1285861"/>
            <a:ext cx="8229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dirty="0" smtClean="0">
                <a:solidFill>
                  <a:srgbClr val="FF0000"/>
                </a:solidFill>
              </a:rPr>
              <a:t>Тиждень</a:t>
            </a:r>
            <a:r>
              <a:rPr lang="uk-UA" sz="4800" dirty="0" smtClean="0">
                <a:solidFill>
                  <a:schemeClr val="tx1"/>
                </a:solidFill>
              </a:rPr>
              <a:t> </a:t>
            </a:r>
            <a:r>
              <a:rPr lang="uk-UA" sz="4800" dirty="0" smtClean="0">
                <a:solidFill>
                  <a:srgbClr val="FFC000"/>
                </a:solidFill>
              </a:rPr>
              <a:t>психології</a:t>
            </a:r>
            <a:r>
              <a:rPr lang="uk-UA" sz="4800" dirty="0" smtClean="0">
                <a:solidFill>
                  <a:schemeClr val="tx1"/>
                </a:solidFill>
              </a:rPr>
              <a:t> </a:t>
            </a:r>
            <a:r>
              <a:rPr lang="uk-UA" sz="4800" dirty="0" smtClean="0">
                <a:solidFill>
                  <a:srgbClr val="00B0F0"/>
                </a:solidFill>
              </a:rPr>
              <a:t>в</a:t>
            </a:r>
            <a:r>
              <a:rPr lang="uk-UA" sz="4800" dirty="0" smtClean="0">
                <a:solidFill>
                  <a:schemeClr val="tx1"/>
                </a:solidFill>
              </a:rPr>
              <a:t> </a:t>
            </a:r>
            <a:r>
              <a:rPr lang="uk-UA" sz="4800" dirty="0" smtClean="0">
                <a:solidFill>
                  <a:srgbClr val="FFFF00"/>
                </a:solidFill>
              </a:rPr>
              <a:t>Южноукраїнській </a:t>
            </a:r>
            <a:r>
              <a:rPr lang="uk-UA" sz="4800" dirty="0" smtClean="0">
                <a:solidFill>
                  <a:srgbClr val="92D050"/>
                </a:solidFill>
              </a:rPr>
              <a:t>гімназії</a:t>
            </a:r>
            <a:r>
              <a:rPr lang="uk-UA" sz="4800" dirty="0" smtClean="0">
                <a:solidFill>
                  <a:schemeClr val="tx1"/>
                </a:solidFill>
              </a:rPr>
              <a:t> </a:t>
            </a:r>
            <a:r>
              <a:rPr lang="uk-UA" sz="4800" dirty="0" smtClean="0">
                <a:solidFill>
                  <a:srgbClr val="7030A0"/>
                </a:solidFill>
              </a:rPr>
              <a:t>№ 1</a:t>
            </a:r>
            <a:endParaRPr lang="ru-RU" sz="480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 descr="скачанные файл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3071810"/>
            <a:ext cx="6357982" cy="35719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5922" t="39062" r="44546" b="21875"/>
          <a:stretch>
            <a:fillRect/>
          </a:stretch>
        </p:blipFill>
        <p:spPr bwMode="auto">
          <a:xfrm>
            <a:off x="785786" y="0"/>
            <a:ext cx="6072230" cy="337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18155" t="49024" r="45608" b="8984"/>
          <a:stretch>
            <a:fillRect/>
          </a:stretch>
        </p:blipFill>
        <p:spPr bwMode="auto">
          <a:xfrm>
            <a:off x="2428860" y="3500438"/>
            <a:ext cx="471490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FF"/>
                </a:solidFill>
              </a:rPr>
              <a:t>Середа</a:t>
            </a:r>
            <a:r>
              <a:rPr lang="ru-RU" sz="3200" dirty="0" smtClean="0"/>
              <a:t>  </a:t>
            </a:r>
            <a:r>
              <a:rPr lang="ru-RU" sz="3200" dirty="0" smtClean="0">
                <a:solidFill>
                  <a:srgbClr val="FF0000"/>
                </a:solidFill>
              </a:rPr>
              <a:t>20. 04. 2016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>
                <a:solidFill>
                  <a:srgbClr val="00B050"/>
                </a:solidFill>
              </a:rPr>
              <a:t>Здоровим</a:t>
            </a:r>
            <a:r>
              <a:rPr lang="ru-RU" sz="3200" dirty="0" smtClean="0">
                <a:solidFill>
                  <a:srgbClr val="00B050"/>
                </a:solidFill>
              </a:rPr>
              <a:t> бути модно</a:t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3200" dirty="0" err="1" smtClean="0">
                <a:solidFill>
                  <a:srgbClr val="00B050"/>
                </a:solidFill>
              </a:rPr>
              <a:t>Пошта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довіри</a:t>
            </a:r>
            <a:r>
              <a:rPr lang="ru-RU" sz="3200" dirty="0" smtClean="0">
                <a:solidFill>
                  <a:srgbClr val="00B050"/>
                </a:solidFill>
              </a:rPr>
              <a:t>, «</a:t>
            </a:r>
            <a:r>
              <a:rPr lang="ru-RU" sz="3200" dirty="0" err="1" smtClean="0">
                <a:solidFill>
                  <a:srgbClr val="00B050"/>
                </a:solidFill>
              </a:rPr>
              <a:t>Пожирач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неприємностей</a:t>
            </a:r>
            <a:r>
              <a:rPr lang="ru-RU" sz="3200" dirty="0" smtClean="0">
                <a:solidFill>
                  <a:srgbClr val="00B050"/>
                </a:solidFill>
              </a:rPr>
              <a:t>»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6" name="Содержимое 5" descr="tf83Sfp6pm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1500174"/>
            <a:ext cx="4449793" cy="4500594"/>
          </a:xfrm>
        </p:spPr>
      </p:pic>
      <p:pic>
        <p:nvPicPr>
          <p:cNvPr id="7" name="Содержимое 6" descr="P108092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07720" y="1821647"/>
            <a:ext cx="4500591" cy="385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178591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Середа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20. 04.2016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err="1" smtClean="0">
                <a:solidFill>
                  <a:srgbClr val="FF0000"/>
                </a:solidFill>
              </a:rPr>
              <a:t>Здоровим</a:t>
            </a:r>
            <a:r>
              <a:rPr lang="ru-RU" sz="2800" dirty="0" smtClean="0">
                <a:solidFill>
                  <a:srgbClr val="FF0000"/>
                </a:solidFill>
              </a:rPr>
              <a:t> бути модно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err="1" smtClean="0">
                <a:solidFill>
                  <a:srgbClr val="FF0000"/>
                </a:solidFill>
              </a:rPr>
              <a:t>Навчально</a:t>
            </a:r>
            <a:r>
              <a:rPr lang="ru-RU" sz="2800" dirty="0" smtClean="0">
                <a:solidFill>
                  <a:srgbClr val="FF0000"/>
                </a:solidFill>
              </a:rPr>
              <a:t>- </a:t>
            </a:r>
            <a:r>
              <a:rPr lang="ru-RU" sz="2800" dirty="0" err="1" smtClean="0">
                <a:solidFill>
                  <a:srgbClr val="FF0000"/>
                </a:solidFill>
              </a:rPr>
              <a:t>профілактичний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захід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(</a:t>
            </a:r>
            <a:r>
              <a:rPr lang="ru-RU" sz="2800" dirty="0" err="1" smtClean="0">
                <a:solidFill>
                  <a:srgbClr val="FF0000"/>
                </a:solidFill>
              </a:rPr>
              <a:t>учні</a:t>
            </a:r>
            <a:r>
              <a:rPr lang="ru-RU" sz="2800" dirty="0" smtClean="0">
                <a:solidFill>
                  <a:srgbClr val="FF0000"/>
                </a:solidFill>
              </a:rPr>
              <a:t> 6(10)-7(11) </a:t>
            </a:r>
            <a:r>
              <a:rPr lang="ru-RU" sz="2800" dirty="0" err="1" smtClean="0">
                <a:solidFill>
                  <a:srgbClr val="FF0000"/>
                </a:solidFill>
              </a:rPr>
              <a:t>класів</a:t>
            </a:r>
            <a:r>
              <a:rPr lang="ru-RU" sz="2800" dirty="0" smtClean="0">
                <a:solidFill>
                  <a:srgbClr val="FF0000"/>
                </a:solidFill>
              </a:rPr>
              <a:t>)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Содержимое 5" descr="P108098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928802"/>
            <a:ext cx="4306917" cy="4643470"/>
          </a:xfrm>
        </p:spPr>
      </p:pic>
      <p:pic>
        <p:nvPicPr>
          <p:cNvPr id="7" name="Содержимое 6" descr="P108097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72001" y="2500305"/>
            <a:ext cx="4643467" cy="3500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P10809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572032" cy="5715040"/>
          </a:xfrm>
        </p:spPr>
      </p:pic>
      <p:pic>
        <p:nvPicPr>
          <p:cNvPr id="14" name="Содержимое 13" descr="P108096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36213" y="1321584"/>
            <a:ext cx="5715044" cy="37862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dirty="0" err="1" smtClean="0"/>
              <a:t>Брейн-ринг</a:t>
            </a:r>
            <a:r>
              <a:rPr lang="uk-UA" sz="2800" dirty="0" smtClean="0"/>
              <a:t> до Всесвітнього дня боротьби з туберкульозом в рамках тижня психології</a:t>
            </a:r>
            <a:br>
              <a:rPr lang="uk-UA" sz="2800" dirty="0" smtClean="0"/>
            </a:br>
            <a:r>
              <a:rPr lang="uk-UA" sz="2800" dirty="0" smtClean="0"/>
              <a:t>(учні 5(9) А, Б класів)</a:t>
            </a:r>
            <a:endParaRPr lang="ru-RU" sz="2800" dirty="0"/>
          </a:p>
        </p:txBody>
      </p:sp>
      <p:pic>
        <p:nvPicPr>
          <p:cNvPr id="5" name="Содержимое 4" descr="P10809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4664075" cy="4572032"/>
          </a:xfrm>
        </p:spPr>
      </p:pic>
      <p:pic>
        <p:nvPicPr>
          <p:cNvPr id="6" name="Содержимое 5" descr="P108092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50" y="1500174"/>
            <a:ext cx="4067206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Гра </a:t>
            </a:r>
            <a:r>
              <a:rPr lang="uk-UA" dirty="0" err="1" smtClean="0"/>
              <a:t>“Слідопити”</a:t>
            </a:r>
            <a:endParaRPr lang="ru-RU" dirty="0"/>
          </a:p>
        </p:txBody>
      </p:sp>
      <p:pic>
        <p:nvPicPr>
          <p:cNvPr id="5" name="Содержимое 4" descr="DSCN29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327672"/>
            <a:ext cx="3749675" cy="2812256"/>
          </a:xfrm>
        </p:spPr>
      </p:pic>
      <p:pic>
        <p:nvPicPr>
          <p:cNvPr id="6" name="Содержимое 5" descr="DSCN293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50" y="2327672"/>
            <a:ext cx="3749675" cy="28122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29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14290"/>
            <a:ext cx="3749675" cy="2812256"/>
          </a:xfrm>
        </p:spPr>
      </p:pic>
      <p:pic>
        <p:nvPicPr>
          <p:cNvPr id="6" name="Содержимое 5" descr="DSCN294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14290"/>
            <a:ext cx="3749675" cy="2812256"/>
          </a:xfrm>
        </p:spPr>
      </p:pic>
      <p:pic>
        <p:nvPicPr>
          <p:cNvPr id="7" name="Рисунок 6" descr="DSCN2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3214686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29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3749675" cy="2812256"/>
          </a:xfrm>
        </p:spPr>
      </p:pic>
      <p:pic>
        <p:nvPicPr>
          <p:cNvPr id="6" name="Содержимое 5" descr="DSCN294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428604"/>
            <a:ext cx="3749675" cy="2812256"/>
          </a:xfrm>
        </p:spPr>
      </p:pic>
      <p:pic>
        <p:nvPicPr>
          <p:cNvPr id="7" name="Рисунок 6" descr="DSCN29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429000"/>
            <a:ext cx="3810027" cy="2857520"/>
          </a:xfrm>
          <a:prstGeom prst="rect">
            <a:avLst/>
          </a:prstGeom>
        </p:spPr>
      </p:pic>
      <p:pic>
        <p:nvPicPr>
          <p:cNvPr id="8" name="Рисунок 7" descr="DSCN2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429000"/>
            <a:ext cx="3809995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29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14290"/>
            <a:ext cx="3429000" cy="4572000"/>
          </a:xfrm>
        </p:spPr>
      </p:pic>
      <p:pic>
        <p:nvPicPr>
          <p:cNvPr id="6" name="Содержимое 5" descr="DSCN295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57166"/>
            <a:ext cx="3749675" cy="2812256"/>
          </a:xfrm>
        </p:spPr>
      </p:pic>
      <p:pic>
        <p:nvPicPr>
          <p:cNvPr id="7" name="Рисунок 6" descr="DSCN2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357562"/>
            <a:ext cx="3905245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14861F"/>
                </a:solidFill>
              </a:rPr>
              <a:t>Четвер 21.04.16</a:t>
            </a:r>
            <a:br>
              <a:rPr lang="uk-UA" b="1" dirty="0" smtClean="0">
                <a:solidFill>
                  <a:srgbClr val="14861F"/>
                </a:solidFill>
              </a:rPr>
            </a:br>
            <a:r>
              <a:rPr lang="uk-UA" b="1" dirty="0" smtClean="0">
                <a:solidFill>
                  <a:srgbClr val="14861F"/>
                </a:solidFill>
              </a:rPr>
              <a:t>День творчості</a:t>
            </a:r>
            <a:endParaRPr lang="ru-RU" b="1" dirty="0">
              <a:solidFill>
                <a:srgbClr val="14861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1928802"/>
            <a:ext cx="4185881" cy="4000528"/>
          </a:xfrm>
          <a:prstGeom prst="round2DiagRect">
            <a:avLst/>
          </a:prstGeom>
          <a:noFill/>
          <a:ln w="76200">
            <a:noFill/>
            <a:prstDash val="sysDot"/>
          </a:ln>
        </p:spPr>
      </p:pic>
      <p:pic>
        <p:nvPicPr>
          <p:cNvPr id="15" name="Рисунок 14" descr="P1080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643050"/>
            <a:ext cx="4449170" cy="4490114"/>
          </a:xfrm>
          <a:prstGeom prst="round2Diag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2560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П</a:t>
            </a:r>
            <a:r>
              <a:rPr lang="uk-UA" dirty="0" smtClean="0">
                <a:solidFill>
                  <a:srgbClr val="FF0000"/>
                </a:solidFill>
              </a:rPr>
              <a:t>о</a:t>
            </a:r>
            <a:r>
              <a:rPr lang="uk-UA" dirty="0" smtClean="0">
                <a:solidFill>
                  <a:srgbClr val="7030A0"/>
                </a:solidFill>
              </a:rPr>
              <a:t>н</a:t>
            </a:r>
            <a:r>
              <a:rPr lang="uk-UA" dirty="0" smtClean="0">
                <a:solidFill>
                  <a:srgbClr val="FFC000"/>
                </a:solidFill>
              </a:rPr>
              <a:t>е</a:t>
            </a:r>
            <a:r>
              <a:rPr lang="uk-UA" dirty="0" smtClean="0">
                <a:solidFill>
                  <a:srgbClr val="0070C0"/>
                </a:solidFill>
              </a:rPr>
              <a:t>д</a:t>
            </a:r>
            <a:r>
              <a:rPr lang="uk-UA" dirty="0" smtClean="0">
                <a:solidFill>
                  <a:srgbClr val="00B050"/>
                </a:solidFill>
              </a:rPr>
              <a:t>і</a:t>
            </a:r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>л</a:t>
            </a:r>
            <a:r>
              <a:rPr lang="uk-UA" dirty="0" smtClean="0">
                <a:solidFill>
                  <a:srgbClr val="C00000"/>
                </a:solidFill>
              </a:rPr>
              <a:t>о</a:t>
            </a:r>
            <a:r>
              <a:rPr lang="uk-UA" dirty="0" smtClean="0">
                <a:solidFill>
                  <a:srgbClr val="00B050"/>
                </a:solidFill>
              </a:rPr>
              <a:t>к</a:t>
            </a:r>
            <a:r>
              <a:rPr lang="uk-UA" dirty="0" smtClean="0"/>
              <a:t>  </a:t>
            </a:r>
            <a:r>
              <a:rPr lang="uk-UA" dirty="0" smtClean="0">
                <a:solidFill>
                  <a:srgbClr val="C00000"/>
                </a:solidFill>
              </a:rPr>
              <a:t>18.04.2016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C000"/>
                </a:solidFill>
              </a:rPr>
              <a:t>Відкриття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тижня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психології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           «</a:t>
            </a:r>
            <a:r>
              <a:rPr lang="ru-RU" dirty="0" err="1" smtClean="0">
                <a:solidFill>
                  <a:srgbClr val="C00000"/>
                </a:solidFill>
              </a:rPr>
              <a:t>К</a:t>
            </a:r>
            <a:r>
              <a:rPr lang="ru-RU" dirty="0" err="1" smtClean="0">
                <a:solidFill>
                  <a:srgbClr val="00B0F0"/>
                </a:solidFill>
              </a:rPr>
              <a:t>о</a:t>
            </a:r>
            <a:r>
              <a:rPr lang="ru-RU" dirty="0" err="1" smtClean="0">
                <a:solidFill>
                  <a:srgbClr val="92D050"/>
                </a:solidFill>
              </a:rPr>
              <a:t>ж</a:t>
            </a:r>
            <a:r>
              <a:rPr lang="ru-RU" dirty="0" err="1" smtClean="0">
                <a:solidFill>
                  <a:srgbClr val="7030A0"/>
                </a:solidFill>
              </a:rPr>
              <a:t>н</a:t>
            </a:r>
            <a:r>
              <a:rPr lang="ru-RU" dirty="0" err="1" smtClean="0">
                <a:solidFill>
                  <a:srgbClr val="C5C50B"/>
                </a:solidFill>
              </a:rPr>
              <a:t>а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л</a:t>
            </a:r>
            <a:r>
              <a:rPr lang="ru-RU" dirty="0" err="1" smtClean="0">
                <a:solidFill>
                  <a:srgbClr val="92D050"/>
                </a:solidFill>
              </a:rPr>
              <a:t>ю</a:t>
            </a:r>
            <a:r>
              <a:rPr lang="ru-RU" dirty="0" err="1" smtClean="0">
                <a:solidFill>
                  <a:srgbClr val="0070C0"/>
                </a:solidFill>
              </a:rPr>
              <a:t>д</a:t>
            </a:r>
            <a:r>
              <a:rPr lang="ru-RU" dirty="0" err="1" smtClean="0">
                <a:solidFill>
                  <a:srgbClr val="7030A0"/>
                </a:solidFill>
              </a:rPr>
              <a:t>и</a:t>
            </a:r>
            <a:r>
              <a:rPr lang="ru-RU" dirty="0" err="1" smtClean="0">
                <a:solidFill>
                  <a:srgbClr val="00B050"/>
                </a:solidFill>
              </a:rPr>
              <a:t>н</a:t>
            </a:r>
            <a:r>
              <a:rPr lang="ru-RU" dirty="0" err="1" smtClean="0">
                <a:solidFill>
                  <a:srgbClr val="FF00FF"/>
                </a:solidFill>
              </a:rPr>
              <a:t>а</a:t>
            </a:r>
            <a:r>
              <a:rPr lang="ru-RU" dirty="0" smtClean="0"/>
              <a:t> – </a:t>
            </a:r>
            <a:r>
              <a:rPr lang="ru-RU" dirty="0" err="1" smtClean="0">
                <a:solidFill>
                  <a:srgbClr val="0070C0"/>
                </a:solidFill>
              </a:rPr>
              <a:t>Всесвіт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4214842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71678"/>
            <a:ext cx="4085619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6215082"/>
            <a:ext cx="37000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700" dirty="0" smtClean="0"/>
              <a:t>Інформаційно-пізнавальний вісник</a:t>
            </a:r>
          </a:p>
          <a:p>
            <a:pPr algn="ctr"/>
            <a:r>
              <a:rPr lang="uk-UA" sz="1700" dirty="0" err="1" smtClean="0"/>
              <a:t>“Це</a:t>
            </a:r>
            <a:r>
              <a:rPr lang="uk-UA" sz="1700" dirty="0" smtClean="0"/>
              <a:t> цікаво!”</a:t>
            </a:r>
            <a:endParaRPr lang="ru-RU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8" y="6286520"/>
            <a:ext cx="252787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700" dirty="0" smtClean="0"/>
              <a:t>Акція </a:t>
            </a:r>
            <a:r>
              <a:rPr lang="uk-UA" sz="1700" dirty="0" err="1" smtClean="0"/>
              <a:t>“Мудрі</a:t>
            </a:r>
            <a:r>
              <a:rPr lang="uk-UA" sz="1700" dirty="0" smtClean="0"/>
              <a:t> </a:t>
            </a:r>
            <a:r>
              <a:rPr lang="uk-UA" sz="1700" dirty="0" err="1" smtClean="0"/>
              <a:t>повчання”</a:t>
            </a:r>
            <a:endParaRPr lang="ru-RU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P109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3749675" cy="2812256"/>
          </a:xfrm>
          <a:prstGeom prst="rect">
            <a:avLst/>
          </a:prstGeom>
        </p:spPr>
      </p:pic>
      <p:pic>
        <p:nvPicPr>
          <p:cNvPr id="6" name="Содержимое 9" descr="P109001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14290"/>
            <a:ext cx="3749675" cy="2812256"/>
          </a:xfrm>
        </p:spPr>
      </p:pic>
      <p:pic>
        <p:nvPicPr>
          <p:cNvPr id="7" name="Рисунок 6" descr="P109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3429000"/>
            <a:ext cx="3905245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Конкурс </a:t>
            </a:r>
            <a:r>
              <a:rPr lang="uk-UA" dirty="0" err="1" smtClean="0"/>
              <a:t>“Газетна</a:t>
            </a:r>
            <a:r>
              <a:rPr lang="uk-UA" dirty="0" smtClean="0"/>
              <a:t> </a:t>
            </a:r>
            <a:r>
              <a:rPr lang="uk-UA" dirty="0" err="1" smtClean="0"/>
              <a:t>історія”</a:t>
            </a:r>
            <a:endParaRPr lang="ru-RU" dirty="0"/>
          </a:p>
        </p:txBody>
      </p:sp>
      <p:pic>
        <p:nvPicPr>
          <p:cNvPr id="5" name="Содержимое 4" descr="P10900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28736"/>
            <a:ext cx="6729434" cy="5047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10900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r="1471" b="11765"/>
          <a:stretch>
            <a:fillRect/>
          </a:stretch>
        </p:blipFill>
        <p:spPr>
          <a:xfrm>
            <a:off x="2428860" y="357166"/>
            <a:ext cx="4786346" cy="3214710"/>
          </a:xfrm>
        </p:spPr>
      </p:pic>
      <p:pic>
        <p:nvPicPr>
          <p:cNvPr id="6" name="Содержимое 5" descr="P109001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l="14878" t="19838" r="10727" b="5216"/>
          <a:stretch>
            <a:fillRect/>
          </a:stretch>
        </p:blipFill>
        <p:spPr>
          <a:xfrm>
            <a:off x="5286380" y="4000504"/>
            <a:ext cx="3214710" cy="2428892"/>
          </a:xfrm>
        </p:spPr>
      </p:pic>
      <p:pic>
        <p:nvPicPr>
          <p:cNvPr id="7" name="Рисунок 6" descr="P1090020.JPG"/>
          <p:cNvPicPr>
            <a:picLocks noChangeAspect="1"/>
          </p:cNvPicPr>
          <p:nvPr/>
        </p:nvPicPr>
        <p:blipFill>
          <a:blip r:embed="rId4" cstate="print"/>
          <a:srcRect t="12766" r="17553" b="4255"/>
          <a:stretch>
            <a:fillRect/>
          </a:stretch>
        </p:blipFill>
        <p:spPr>
          <a:xfrm>
            <a:off x="1071538" y="3714752"/>
            <a:ext cx="3690963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90021.JPG"/>
          <p:cNvPicPr>
            <a:picLocks noChangeAspect="1"/>
          </p:cNvPicPr>
          <p:nvPr/>
        </p:nvPicPr>
        <p:blipFill>
          <a:blip r:embed="rId2" cstate="print"/>
          <a:srcRect l="8593" t="5208" r="11719" b="13541"/>
          <a:stretch>
            <a:fillRect/>
          </a:stretch>
        </p:blipFill>
        <p:spPr>
          <a:xfrm>
            <a:off x="351663" y="285728"/>
            <a:ext cx="8220865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10900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4667283" cy="3500462"/>
          </a:xfrm>
        </p:spPr>
      </p:pic>
      <p:pic>
        <p:nvPicPr>
          <p:cNvPr id="8" name="Содержимое 7" descr="P109002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5" y="3330182"/>
            <a:ext cx="4357686" cy="3268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14356"/>
            <a:ext cx="77724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Розміщення інформації на сайті закладу про проведення тижня психології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7137" t="1953" r="13799" b="9179"/>
          <a:stretch>
            <a:fillRect/>
          </a:stretch>
        </p:blipFill>
        <p:spPr bwMode="auto">
          <a:xfrm>
            <a:off x="500034" y="1428736"/>
            <a:ext cx="8286808" cy="523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НАГОРОДЖЕННЯ. ЛІНІЙКА 25.04.2016</a:t>
            </a:r>
            <a:endParaRPr lang="ru-RU" dirty="0"/>
          </a:p>
        </p:txBody>
      </p:sp>
      <p:pic>
        <p:nvPicPr>
          <p:cNvPr id="5" name="Содержимое 4" descr="WP_20160425_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071810"/>
            <a:ext cx="5015997" cy="2821498"/>
          </a:xfrm>
        </p:spPr>
      </p:pic>
      <p:pic>
        <p:nvPicPr>
          <p:cNvPr id="6" name="Содержимое 5" descr="WP_20160425_02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071934" y="1500174"/>
            <a:ext cx="4572033" cy="257176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857232"/>
          </a:xfrm>
        </p:spPr>
        <p:txBody>
          <a:bodyPr/>
          <a:lstStyle/>
          <a:p>
            <a:r>
              <a:rPr lang="uk-UA" dirty="0" smtClean="0"/>
              <a:t>Акція </a:t>
            </a:r>
            <a:r>
              <a:rPr lang="uk-UA" dirty="0" err="1" smtClean="0"/>
              <a:t>“Тримайте</a:t>
            </a:r>
            <a:r>
              <a:rPr lang="uk-UA" dirty="0" smtClean="0"/>
              <a:t> </a:t>
            </a:r>
            <a:r>
              <a:rPr lang="uk-UA" dirty="0" err="1" smtClean="0"/>
              <a:t>кульки”</a:t>
            </a:r>
            <a:endParaRPr lang="ru-RU" dirty="0"/>
          </a:p>
        </p:txBody>
      </p:sp>
      <p:pic>
        <p:nvPicPr>
          <p:cNvPr id="4" name="Содержимое 3" descr="DSCN29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000240"/>
            <a:ext cx="4633922" cy="3475442"/>
          </a:xfrm>
        </p:spPr>
      </p:pic>
      <p:pic>
        <p:nvPicPr>
          <p:cNvPr id="5" name="Рисунок 4" descr="DSCN2908.jpg"/>
          <p:cNvPicPr>
            <a:picLocks noChangeAspect="1"/>
          </p:cNvPicPr>
          <p:nvPr/>
        </p:nvPicPr>
        <p:blipFill>
          <a:blip r:embed="rId3" cstate="print"/>
          <a:srcRect l="11539" t="2564" r="17307" b="23076"/>
          <a:stretch>
            <a:fillRect/>
          </a:stretch>
        </p:blipFill>
        <p:spPr>
          <a:xfrm>
            <a:off x="5286380" y="928670"/>
            <a:ext cx="3571868" cy="2799572"/>
          </a:xfrm>
          <a:prstGeom prst="rect">
            <a:avLst/>
          </a:prstGeom>
        </p:spPr>
      </p:pic>
      <p:pic>
        <p:nvPicPr>
          <p:cNvPr id="6" name="Рисунок 5" descr="DSCN2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786190"/>
            <a:ext cx="3762369" cy="282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Гра </a:t>
            </a:r>
            <a:r>
              <a:rPr lang="uk-UA" dirty="0" err="1" smtClean="0"/>
              <a:t>“Пожирач</a:t>
            </a:r>
            <a:r>
              <a:rPr lang="uk-UA" dirty="0" smtClean="0"/>
              <a:t> </a:t>
            </a:r>
            <a:r>
              <a:rPr lang="uk-UA" dirty="0" err="1" smtClean="0"/>
              <a:t>неприємностей”</a:t>
            </a:r>
            <a:endParaRPr lang="ru-RU" dirty="0"/>
          </a:p>
        </p:txBody>
      </p:sp>
      <p:pic>
        <p:nvPicPr>
          <p:cNvPr id="4" name="Содержимое 3" descr="DSCN29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-2984" t="-9947"/>
          <a:stretch>
            <a:fillRect/>
          </a:stretch>
        </p:blipFill>
        <p:spPr>
          <a:xfrm>
            <a:off x="3929058" y="1957528"/>
            <a:ext cx="4716471" cy="3776519"/>
          </a:xfrm>
        </p:spPr>
      </p:pic>
      <p:pic>
        <p:nvPicPr>
          <p:cNvPr id="5" name="Рисунок 4" descr="DSCN2922.jpg"/>
          <p:cNvPicPr>
            <a:picLocks noChangeAspect="1"/>
          </p:cNvPicPr>
          <p:nvPr/>
        </p:nvPicPr>
        <p:blipFill>
          <a:blip r:embed="rId3" cstate="print"/>
          <a:srcRect l="26191" t="6349" r="27380" b="19047"/>
          <a:stretch>
            <a:fillRect/>
          </a:stretch>
        </p:blipFill>
        <p:spPr>
          <a:xfrm>
            <a:off x="785786" y="2071678"/>
            <a:ext cx="2786082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-214338"/>
            <a:ext cx="7772400" cy="186847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</a:rPr>
              <a:t>В</a:t>
            </a:r>
            <a:r>
              <a:rPr lang="uk-UA" sz="3600" dirty="0" smtClean="0">
                <a:solidFill>
                  <a:srgbClr val="92D050"/>
                </a:solidFill>
              </a:rPr>
              <a:t>і</a:t>
            </a:r>
            <a:r>
              <a:rPr lang="uk-UA" sz="3600" dirty="0" smtClean="0">
                <a:solidFill>
                  <a:srgbClr val="00B0F0"/>
                </a:solidFill>
              </a:rPr>
              <a:t>в</a:t>
            </a:r>
            <a:r>
              <a:rPr lang="uk-UA" sz="3600" dirty="0" smtClean="0">
                <a:solidFill>
                  <a:srgbClr val="7030A0"/>
                </a:solidFill>
              </a:rPr>
              <a:t>т</a:t>
            </a:r>
            <a:r>
              <a:rPr lang="uk-UA" sz="3600" dirty="0" smtClean="0">
                <a:solidFill>
                  <a:srgbClr val="FF00FF"/>
                </a:solidFill>
              </a:rPr>
              <a:t>о</a:t>
            </a:r>
            <a:r>
              <a:rPr lang="uk-UA" sz="3600" dirty="0" smtClean="0">
                <a:solidFill>
                  <a:srgbClr val="993300"/>
                </a:solidFill>
              </a:rPr>
              <a:t>р</a:t>
            </a:r>
            <a:r>
              <a:rPr lang="uk-UA" sz="3600" dirty="0" smtClean="0">
                <a:solidFill>
                  <a:srgbClr val="00FF00"/>
                </a:solidFill>
              </a:rPr>
              <a:t>о</a:t>
            </a:r>
            <a:r>
              <a:rPr lang="uk-UA" sz="3600" dirty="0" smtClean="0">
                <a:solidFill>
                  <a:schemeClr val="bg2">
                    <a:lumMod val="50000"/>
                  </a:schemeClr>
                </a:solidFill>
              </a:rPr>
              <a:t>к</a:t>
            </a:r>
            <a:r>
              <a:rPr lang="uk-UA" sz="3600" dirty="0" smtClean="0"/>
              <a:t> </a:t>
            </a:r>
            <a:r>
              <a:rPr lang="uk-UA" sz="3200" dirty="0" smtClean="0">
                <a:solidFill>
                  <a:srgbClr val="FF0000"/>
                </a:solidFill>
              </a:rPr>
              <a:t>19.04.2016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6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Д</a:t>
            </a:r>
            <a:r>
              <a:rPr lang="ru-RU" sz="2800" dirty="0" smtClean="0">
                <a:solidFill>
                  <a:srgbClr val="FFC000"/>
                </a:solidFill>
              </a:rPr>
              <a:t>е</a:t>
            </a:r>
            <a:r>
              <a:rPr lang="ru-RU" sz="2800" dirty="0" smtClean="0">
                <a:solidFill>
                  <a:srgbClr val="FFFF00"/>
                </a:solidFill>
              </a:rPr>
              <a:t>н</a:t>
            </a:r>
            <a:r>
              <a:rPr lang="ru-RU" sz="2800" dirty="0" smtClean="0">
                <a:solidFill>
                  <a:srgbClr val="00FF00"/>
                </a:solidFill>
              </a:rPr>
              <a:t>ь</a:t>
            </a:r>
            <a:r>
              <a:rPr lang="ru-RU" sz="2800" dirty="0" smtClean="0"/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с</a:t>
            </a:r>
            <a:r>
              <a:rPr lang="ru-RU" sz="2800" dirty="0" err="1" smtClean="0">
                <a:solidFill>
                  <a:srgbClr val="0070C0"/>
                </a:solidFill>
              </a:rPr>
              <a:t>п</a:t>
            </a:r>
            <a:r>
              <a:rPr lang="ru-RU" sz="2800" dirty="0" err="1" smtClean="0">
                <a:solidFill>
                  <a:srgbClr val="7030A0"/>
                </a:solidFill>
              </a:rPr>
              <a:t>і</a:t>
            </a:r>
            <a:r>
              <a:rPr lang="ru-RU" sz="2800" dirty="0" err="1" smtClean="0">
                <a:solidFill>
                  <a:srgbClr val="C00000"/>
                </a:solidFill>
              </a:rPr>
              <a:t>л</a:t>
            </a:r>
            <a:r>
              <a:rPr lang="ru-RU" sz="2800" dirty="0" err="1" smtClean="0">
                <a:solidFill>
                  <a:srgbClr val="FFC000"/>
                </a:solidFill>
              </a:rPr>
              <a:t>к</a:t>
            </a:r>
            <a:r>
              <a:rPr lang="ru-RU" sz="2800" dirty="0" err="1" smtClean="0">
                <a:solidFill>
                  <a:srgbClr val="00B050"/>
                </a:solidFill>
              </a:rPr>
              <a:t>у</a:t>
            </a:r>
            <a:r>
              <a:rPr lang="ru-RU" sz="2800" dirty="0" err="1" smtClean="0">
                <a:solidFill>
                  <a:srgbClr val="7030A0"/>
                </a:solidFill>
              </a:rPr>
              <a:t>в</a:t>
            </a:r>
            <a:r>
              <a:rPr lang="ru-RU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</a:t>
            </a:r>
            <a:r>
              <a:rPr lang="ru-RU" sz="2800" dirty="0" err="1" smtClean="0"/>
              <a:t>н</a:t>
            </a:r>
            <a:r>
              <a:rPr lang="ru-RU" sz="2800" dirty="0" err="1" smtClean="0">
                <a:solidFill>
                  <a:srgbClr val="14861F"/>
                </a:solidFill>
              </a:rPr>
              <a:t>н</a:t>
            </a:r>
            <a:r>
              <a:rPr lang="ru-RU" sz="2800" dirty="0" err="1" smtClean="0">
                <a:solidFill>
                  <a:srgbClr val="FF0000"/>
                </a:solidFill>
              </a:rPr>
              <a:t>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Година </a:t>
            </a:r>
            <a:r>
              <a:rPr lang="ru-RU" dirty="0" err="1" smtClean="0"/>
              <a:t>сп</a:t>
            </a:r>
            <a:r>
              <a:rPr lang="uk-UA" dirty="0" err="1" smtClean="0"/>
              <a:t>ілкування</a:t>
            </a:r>
            <a:r>
              <a:rPr lang="uk-UA" dirty="0" smtClean="0"/>
              <a:t> </a:t>
            </a:r>
            <a:r>
              <a:rPr lang="uk-UA" dirty="0" err="1" smtClean="0"/>
              <a:t>“Поняття</a:t>
            </a:r>
            <a:r>
              <a:rPr lang="uk-UA" dirty="0" smtClean="0"/>
              <a:t> та види конфліктів,стилі їх вирішення ”(1(5)-Б) клас</a:t>
            </a:r>
            <a:endParaRPr lang="ru-RU" dirty="0"/>
          </a:p>
        </p:txBody>
      </p:sp>
      <p:pic>
        <p:nvPicPr>
          <p:cNvPr id="1026" name="Picture 2" descr="C:\Users\Psyho\Desktop\фото\vHQNZ0I6J2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4500594" cy="3929090"/>
          </a:xfrm>
          <a:prstGeom prst="rect">
            <a:avLst/>
          </a:prstGeom>
          <a:noFill/>
        </p:spPr>
      </p:pic>
      <p:pic>
        <p:nvPicPr>
          <p:cNvPr id="1027" name="Picture 3" descr="C:\Users\Psyho\Desktop\фото\umJKMD8MCF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8969" y="2714620"/>
            <a:ext cx="4545031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000108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</a:rPr>
              <a:t>Вівторок</a:t>
            </a:r>
            <a:r>
              <a:rPr lang="uk-UA" dirty="0" smtClean="0"/>
              <a:t> </a:t>
            </a:r>
            <a:r>
              <a:rPr lang="uk-UA" dirty="0" smtClean="0">
                <a:solidFill>
                  <a:srgbClr val="FF0000"/>
                </a:solidFill>
              </a:rPr>
              <a:t>19.04.2016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FF00"/>
                </a:solidFill>
              </a:rPr>
              <a:t>Д</a:t>
            </a:r>
            <a:r>
              <a:rPr lang="ru-RU" sz="3100" dirty="0" smtClean="0">
                <a:solidFill>
                  <a:srgbClr val="00FF00"/>
                </a:solidFill>
              </a:rPr>
              <a:t>е</a:t>
            </a:r>
            <a:r>
              <a:rPr lang="ru-RU" sz="3100" dirty="0" smtClean="0">
                <a:solidFill>
                  <a:srgbClr val="00B0F0"/>
                </a:solidFill>
              </a:rPr>
              <a:t>н</a:t>
            </a:r>
            <a:r>
              <a:rPr lang="ru-RU" sz="3100" dirty="0" smtClean="0">
                <a:solidFill>
                  <a:srgbClr val="C00000"/>
                </a:solidFill>
              </a:rPr>
              <a:t>ь</a:t>
            </a:r>
            <a:r>
              <a:rPr lang="ru-RU" sz="3100" dirty="0" smtClean="0"/>
              <a:t> </a:t>
            </a:r>
            <a:r>
              <a:rPr lang="ru-RU" sz="3100" dirty="0" err="1" smtClean="0">
                <a:solidFill>
                  <a:srgbClr val="00B0F0"/>
                </a:solidFill>
              </a:rPr>
              <a:t>спілкування</a:t>
            </a:r>
            <a:r>
              <a:rPr lang="ru-RU" sz="3100" dirty="0" smtClean="0">
                <a:solidFill>
                  <a:srgbClr val="00B0F0"/>
                </a:solidFill>
              </a:rPr>
              <a:t/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3100" dirty="0" err="1" smtClean="0">
                <a:solidFill>
                  <a:srgbClr val="00B0F0"/>
                </a:solidFill>
              </a:rPr>
              <a:t>Акція</a:t>
            </a:r>
            <a:r>
              <a:rPr lang="ru-RU" sz="3100" dirty="0" smtClean="0">
                <a:solidFill>
                  <a:srgbClr val="00B0F0"/>
                </a:solidFill>
              </a:rPr>
              <a:t> «</a:t>
            </a:r>
            <a:r>
              <a:rPr lang="ru-RU" sz="3100" dirty="0" err="1" smtClean="0">
                <a:solidFill>
                  <a:srgbClr val="00B0F0"/>
                </a:solidFill>
              </a:rPr>
              <a:t>Посмішка</a:t>
            </a:r>
            <a:r>
              <a:rPr lang="ru-RU" sz="3100" dirty="0" smtClean="0">
                <a:solidFill>
                  <a:srgbClr val="00B0F0"/>
                </a:solidFill>
              </a:rPr>
              <a:t>»(</a:t>
            </a:r>
            <a:r>
              <a:rPr lang="ru-RU" sz="3100" dirty="0" err="1" smtClean="0">
                <a:solidFill>
                  <a:srgbClr val="00B0F0"/>
                </a:solidFill>
              </a:rPr>
              <a:t>створення</a:t>
            </a:r>
            <a:r>
              <a:rPr lang="ru-RU" sz="3100" dirty="0" smtClean="0">
                <a:solidFill>
                  <a:srgbClr val="00B0F0"/>
                </a:solidFill>
              </a:rPr>
              <a:t> </a:t>
            </a:r>
            <a:r>
              <a:rPr lang="ru-RU" sz="3100" dirty="0" err="1" smtClean="0">
                <a:solidFill>
                  <a:srgbClr val="00B0F0"/>
                </a:solidFill>
              </a:rPr>
              <a:t>колажів</a:t>
            </a:r>
            <a:r>
              <a:rPr lang="ru-RU" sz="3100" dirty="0" smtClean="0">
                <a:solidFill>
                  <a:srgbClr val="00B0F0"/>
                </a:solidFill>
              </a:rPr>
              <a:t>)</a:t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3100" dirty="0" err="1" smtClean="0">
                <a:solidFill>
                  <a:srgbClr val="00B0F0"/>
                </a:solidFill>
              </a:rPr>
              <a:t>Учні</a:t>
            </a:r>
            <a:r>
              <a:rPr lang="ru-RU" sz="3100" dirty="0" smtClean="0">
                <a:solidFill>
                  <a:srgbClr val="00B0F0"/>
                </a:solidFill>
              </a:rPr>
              <a:t> 1(5)-В </a:t>
            </a:r>
            <a:r>
              <a:rPr lang="ru-RU" sz="3100" dirty="0" err="1" smtClean="0">
                <a:solidFill>
                  <a:srgbClr val="00B0F0"/>
                </a:solidFill>
              </a:rPr>
              <a:t>класу</a:t>
            </a:r>
            <a:endParaRPr lang="ru-RU" sz="3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P10900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357430"/>
            <a:ext cx="3749675" cy="4244600"/>
          </a:xfrm>
        </p:spPr>
      </p:pic>
      <p:pic>
        <p:nvPicPr>
          <p:cNvPr id="9" name="Содержимое 8" descr="P108099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285992"/>
            <a:ext cx="4249741" cy="43576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P10809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2357430"/>
            <a:ext cx="4219604" cy="3857652"/>
          </a:xfrm>
        </p:spPr>
      </p:pic>
      <p:pic>
        <p:nvPicPr>
          <p:cNvPr id="12" name="Содержимое 11" descr="P1080940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357430"/>
            <a:ext cx="4286248" cy="3857651"/>
          </a:xfr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Психологічна вправа </a:t>
            </a:r>
            <a:r>
              <a:rPr lang="uk-UA" dirty="0" err="1" smtClean="0"/>
              <a:t>“Паркан</a:t>
            </a:r>
            <a:r>
              <a:rPr lang="uk-UA" dirty="0" smtClean="0"/>
              <a:t> </a:t>
            </a:r>
            <a:r>
              <a:rPr lang="uk-UA" dirty="0" err="1" smtClean="0"/>
              <a:t>думок”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(Учні гімназії)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Конкурс </a:t>
            </a:r>
            <a:r>
              <a:rPr lang="uk-UA" dirty="0" err="1" smtClean="0"/>
              <a:t>“Відгадайка”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922" t="9766" r="31368" b="6250"/>
          <a:stretch>
            <a:fillRect/>
          </a:stretch>
        </p:blipFill>
        <p:spPr bwMode="auto">
          <a:xfrm>
            <a:off x="3428992" y="1571612"/>
            <a:ext cx="5500726" cy="492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DSCN2923.jpg"/>
          <p:cNvPicPr>
            <a:picLocks noChangeAspect="1"/>
          </p:cNvPicPr>
          <p:nvPr/>
        </p:nvPicPr>
        <p:blipFill>
          <a:blip r:embed="rId3" cstate="print"/>
          <a:srcRect l="7453" r="14287" b="3106"/>
          <a:stretch>
            <a:fillRect/>
          </a:stretch>
        </p:blipFill>
        <p:spPr>
          <a:xfrm>
            <a:off x="285720" y="1785926"/>
            <a:ext cx="3000396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6588" t="2929" r="43997" b="6250"/>
          <a:stretch>
            <a:fillRect/>
          </a:stretch>
        </p:blipFill>
        <p:spPr bwMode="auto">
          <a:xfrm>
            <a:off x="214282" y="0"/>
            <a:ext cx="66367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18155" t="46094" r="57687" b="37304"/>
          <a:stretch>
            <a:fillRect/>
          </a:stretch>
        </p:blipFill>
        <p:spPr bwMode="auto">
          <a:xfrm>
            <a:off x="5530110" y="3429000"/>
            <a:ext cx="332817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170</TotalTime>
  <Words>112</Words>
  <PresentationFormat>Экран (4:3)</PresentationFormat>
  <Paragraphs>21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Справедливость</vt:lpstr>
      <vt:lpstr>Тиждень психології в Южноукраїнській гімназії № 1</vt:lpstr>
      <vt:lpstr>Понеділок  18.04.2016 Відкриття тижня психології  </vt:lpstr>
      <vt:lpstr>Акція “Тримайте кульки”</vt:lpstr>
      <vt:lpstr>Гра “Пожирач неприємностей”</vt:lpstr>
      <vt:lpstr>Вівторок 19.04.2016  День спілкування</vt:lpstr>
      <vt:lpstr>Вівторок 19.04.2016 День спілкування Акція «Посмішка»(створення колажів) Учні 1(5)-В класу</vt:lpstr>
      <vt:lpstr>Психологічна вправа “Паркан думок”  (Учні гімназії)</vt:lpstr>
      <vt:lpstr>Конкурс “Відгадайка”</vt:lpstr>
      <vt:lpstr>Слайд 9</vt:lpstr>
      <vt:lpstr>Слайд 10</vt:lpstr>
      <vt:lpstr>Середа  20. 04. 2016 Здоровим бути модно Пошта довіри, «Пожирач неприємностей»</vt:lpstr>
      <vt:lpstr>Середа 20. 04.2016 Здоровим бути модно Навчально- профілактичний захід  (учні 6(10)-7(11) класів)</vt:lpstr>
      <vt:lpstr>Слайд 13</vt:lpstr>
      <vt:lpstr>Брейн-ринг до Всесвітнього дня боротьби з туберкульозом в рамках тижня психології (учні 5(9) А, Б класів)</vt:lpstr>
      <vt:lpstr>Гра “Слідопити”</vt:lpstr>
      <vt:lpstr>Слайд 16</vt:lpstr>
      <vt:lpstr>Слайд 17</vt:lpstr>
      <vt:lpstr>Слайд 18</vt:lpstr>
      <vt:lpstr>Четвер 21.04.16 День творчості</vt:lpstr>
      <vt:lpstr>Слайд 20</vt:lpstr>
      <vt:lpstr>Конкурс “Газетна історія”</vt:lpstr>
      <vt:lpstr>Слайд 22</vt:lpstr>
      <vt:lpstr>Слайд 23</vt:lpstr>
      <vt:lpstr>Слайд 24</vt:lpstr>
      <vt:lpstr>Розміщення інформації на сайті закладу про проведення тижня психології</vt:lpstr>
      <vt:lpstr>НАГОРОДЖЕННЯ. ЛІНІЙКА 25.04.2016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Тиждень психології в Южноукраїнській гімназії № 1</dc:title>
  <dc:creator>Psyho</dc:creator>
  <cp:lastModifiedBy>Кристапчук</cp:lastModifiedBy>
  <cp:revision>24</cp:revision>
  <dcterms:created xsi:type="dcterms:W3CDTF">2016-04-20T08:31:42Z</dcterms:created>
  <dcterms:modified xsi:type="dcterms:W3CDTF">2016-04-25T09:43:02Z</dcterms:modified>
</cp:coreProperties>
</file>